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2"/>
  </p:notesMasterIdLst>
  <p:sldIdLst>
    <p:sldId id="332" r:id="rId2"/>
    <p:sldId id="312" r:id="rId3"/>
    <p:sldId id="333" r:id="rId4"/>
    <p:sldId id="272" r:id="rId5"/>
    <p:sldId id="308" r:id="rId6"/>
    <p:sldId id="309" r:id="rId7"/>
    <p:sldId id="335" r:id="rId8"/>
    <p:sldId id="310" r:id="rId9"/>
    <p:sldId id="311" r:id="rId10"/>
    <p:sldId id="326" r:id="rId11"/>
    <p:sldId id="327" r:id="rId12"/>
    <p:sldId id="328" r:id="rId13"/>
    <p:sldId id="336" r:id="rId14"/>
    <p:sldId id="329" r:id="rId15"/>
    <p:sldId id="330" r:id="rId16"/>
    <p:sldId id="331" r:id="rId17"/>
    <p:sldId id="314" r:id="rId18"/>
    <p:sldId id="315" r:id="rId19"/>
    <p:sldId id="338" r:id="rId20"/>
    <p:sldId id="316" r:id="rId21"/>
    <p:sldId id="317" r:id="rId22"/>
    <p:sldId id="318" r:id="rId23"/>
    <p:sldId id="319" r:id="rId24"/>
    <p:sldId id="320" r:id="rId25"/>
    <p:sldId id="337" r:id="rId26"/>
    <p:sldId id="321" r:id="rId27"/>
    <p:sldId id="322" r:id="rId28"/>
    <p:sldId id="334" r:id="rId29"/>
    <p:sldId id="325" r:id="rId30"/>
    <p:sldId id="324" r:id="rId31"/>
  </p:sldIdLst>
  <p:sldSz cx="9144000" cy="5143500" type="screen16x9"/>
  <p:notesSz cx="6858000" cy="9144000"/>
  <p:embeddedFontLst>
    <p:embeddedFont>
      <p:font typeface="Barlow Semi Condensed" panose="020B0604020202020204" charset="0"/>
      <p:regular r:id="rId33"/>
      <p:bold r:id="rId34"/>
      <p:italic r:id="rId35"/>
      <p:boldItalic r:id="rId36"/>
    </p:embeddedFont>
    <p:embeddedFont>
      <p:font typeface="Barlow Semi Condensed Black" panose="020B0604020202020204" charset="0"/>
      <p:bold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ira Sans Condensed Medium" panose="020B0604020202020204" charset="0"/>
      <p:regular r:id="rId43"/>
      <p:bold r:id="rId44"/>
      <p:italic r:id="rId45"/>
      <p:boldItalic r:id="rId46"/>
    </p:embeddedFont>
    <p:embeddedFont>
      <p:font typeface="Lato" panose="020B0604020202020204" charset="0"/>
      <p:regular r:id="rId47"/>
      <p:bold r:id="rId48"/>
      <p:italic r:id="rId49"/>
      <p:boldItalic r:id="rId50"/>
    </p:embeddedFont>
    <p:embeddedFont>
      <p:font typeface="Montserrat" panose="00000500000000000000" pitchFamily="50" charset="0"/>
      <p:regular r:id="rId51"/>
      <p:bold r:id="rId52"/>
      <p:italic r:id="rId53"/>
      <p:boldItalic r:id="rId54"/>
    </p:embeddedFont>
    <p:embeddedFont>
      <p:font typeface="Questrial" panose="020B0604020202020204" charset="0"/>
      <p:regular r:id="rId55"/>
    </p:embeddedFont>
    <p:embeddedFont>
      <p:font typeface="Staatliches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jdan Alahmadi" initials="WA" lastIdx="1" clrIdx="0">
    <p:extLst>
      <p:ext uri="{19B8F6BF-5375-455C-9EA6-DF929625EA0E}">
        <p15:presenceInfo xmlns:p15="http://schemas.microsoft.com/office/powerpoint/2012/main" userId="246a79029191cd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4178B-4BFE-460F-9724-5010F2A7FCF8}" v="13" dt="2021-04-18T02:49:05.983"/>
    <p1510:client id="{3A2B417A-ED13-4500-ADDE-FBBA1FB4BA1F}" v="65" dt="2021-04-18T02:53:23.099"/>
    <p1510:client id="{3AF62ED1-D507-423C-A565-038CD0A5DCA3}" v="138" dt="2021-04-18T03:03:51.473"/>
    <p1510:client id="{7006D582-06FD-41C7-9656-FD59B9FFD78F}" v="57" dt="2021-04-18T02:43:17.083"/>
    <p1510:client id="{93F20BEC-E8E6-4D86-95E6-B3146EC4D31D}" v="2" dt="2021-04-18T06:45:37.817"/>
    <p1510:client id="{C12CE8B8-EB47-4727-8841-BD274F071DFD}" v="105" dt="2021-04-18T03:42:01.062"/>
    <p1510:client id="{CD93E7D0-495B-4DD3-91C9-FEF048C7F078}" v="28" dt="2021-04-18T03:03:59.828"/>
  </p1510:revLst>
</p1510:revInfo>
</file>

<file path=ppt/tableStyles.xml><?xml version="1.0" encoding="utf-8"?>
<a:tblStyleLst xmlns:a="http://schemas.openxmlformats.org/drawingml/2006/main" def="{A95ECF19-539F-4E36-9B7E-5D6CCB867A6A}">
  <a:tblStyle styleId="{A95ECF19-539F-4E36-9B7E-5D6CCB867A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10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7727f51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7727f51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3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3b77242f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3b77242f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2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3a21876ea_0_26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3a21876ea_0_26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76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52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73a21876ea_0_26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73a21876ea_0_26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89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73a21876ea_0_26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73a21876ea_0_26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09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73a21876ea_0_24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73a21876ea_0_24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73a21876ea_0_26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73a21876ea_0_26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549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3a21876ea_0_26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3a21876ea_0_26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3a21876ea_0_26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3a21876ea_0_26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594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73a21876ea_0_26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73a21876ea_0_26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73b77242f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73b77242f0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d7686d6e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6d7686d6e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9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8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3a21876ea_0_26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3a21876ea_0_26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035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d7686d6e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d7686d6e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3a21876ea_0_26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3a21876ea_0_26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07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0" name="Google Shape;10;p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76820" y="256230"/>
            <a:ext cx="610529" cy="313734"/>
          </a:xfrm>
          <a:custGeom>
            <a:avLst/>
            <a:gdLst/>
            <a:ahLst/>
            <a:cxnLst/>
            <a:rect l="l" t="t" r="r" b="b"/>
            <a:pathLst>
              <a:path w="8119" h="4172" extrusionOk="0">
                <a:moveTo>
                  <a:pt x="4059" y="1"/>
                </a:moveTo>
                <a:cubicBezTo>
                  <a:pt x="1815" y="1"/>
                  <a:pt x="0" y="1816"/>
                  <a:pt x="0" y="4060"/>
                </a:cubicBezTo>
                <a:lnTo>
                  <a:pt x="0" y="4171"/>
                </a:lnTo>
                <a:lnTo>
                  <a:pt x="8118" y="4171"/>
                </a:lnTo>
                <a:lnTo>
                  <a:pt x="8118" y="4060"/>
                </a:lnTo>
                <a:cubicBezTo>
                  <a:pt x="8118" y="1816"/>
                  <a:pt x="6304" y="1"/>
                  <a:pt x="40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572002" y="447974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32322" y="1600850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93568" y="6787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7780" y="38121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426629" y="46541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37472" y="1571225"/>
            <a:ext cx="198201" cy="199097"/>
          </a:xfrm>
          <a:custGeom>
            <a:avLst/>
            <a:gdLst/>
            <a:ahLst/>
            <a:cxnLst/>
            <a:rect l="l" t="t" r="r" b="b"/>
            <a:pathLst>
              <a:path w="3757" h="3774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1"/>
                </a:ln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sz="720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132650" y="3485800"/>
            <a:ext cx="22905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44998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9898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8373520" y="4936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1840188" y="479451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702665" y="3927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 flipH="1">
            <a:off x="6377565" y="797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72" name="Google Shape;72;p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75" name="Google Shape;75;p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"/>
          </p:nvPr>
        </p:nvSpPr>
        <p:spPr>
          <a:xfrm>
            <a:off x="914500" y="20219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2"/>
          </p:nvPr>
        </p:nvSpPr>
        <p:spPr>
          <a:xfrm>
            <a:off x="34560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3"/>
          </p:nvPr>
        </p:nvSpPr>
        <p:spPr>
          <a:xfrm>
            <a:off x="34560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4"/>
          </p:nvPr>
        </p:nvSpPr>
        <p:spPr>
          <a:xfrm>
            <a:off x="6008900" y="15329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5"/>
          </p:nvPr>
        </p:nvSpPr>
        <p:spPr>
          <a:xfrm>
            <a:off x="6008900" y="20219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6"/>
          </p:nvPr>
        </p:nvSpPr>
        <p:spPr>
          <a:xfrm>
            <a:off x="914500" y="33224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7"/>
          </p:nvPr>
        </p:nvSpPr>
        <p:spPr>
          <a:xfrm>
            <a:off x="914500" y="3811450"/>
            <a:ext cx="22206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8"/>
          </p:nvPr>
        </p:nvSpPr>
        <p:spPr>
          <a:xfrm>
            <a:off x="34560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34560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3"/>
          </p:nvPr>
        </p:nvSpPr>
        <p:spPr>
          <a:xfrm>
            <a:off x="6008900" y="3322452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6008900" y="3811450"/>
            <a:ext cx="22191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15"/>
          </p:nvPr>
        </p:nvSpPr>
        <p:spPr>
          <a:xfrm>
            <a:off x="914500" y="1532952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6" hasCustomPrompt="1"/>
          </p:nvPr>
        </p:nvSpPr>
        <p:spPr>
          <a:xfrm>
            <a:off x="9145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7" hasCustomPrompt="1"/>
          </p:nvPr>
        </p:nvSpPr>
        <p:spPr>
          <a:xfrm>
            <a:off x="34560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18" hasCustomPrompt="1"/>
          </p:nvPr>
        </p:nvSpPr>
        <p:spPr>
          <a:xfrm>
            <a:off x="6008900" y="1228502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9" hasCustomPrompt="1"/>
          </p:nvPr>
        </p:nvSpPr>
        <p:spPr>
          <a:xfrm>
            <a:off x="34560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0" hasCustomPrompt="1"/>
          </p:nvPr>
        </p:nvSpPr>
        <p:spPr>
          <a:xfrm>
            <a:off x="9145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08900" y="3017950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/>
          <p:nvPr/>
        </p:nvSpPr>
        <p:spPr>
          <a:xfrm>
            <a:off x="8608274" y="24376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826477" y="4723509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593448" y="1777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5708905" y="47234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>
            <a:off x="8428949" y="44699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323568" y="17974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1642792" y="39778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 rot="10800000" flipH="1">
            <a:off x="-10350" y="4643689"/>
            <a:ext cx="1337524" cy="538259"/>
            <a:chOff x="0" y="0"/>
            <a:chExt cx="4110400" cy="2081433"/>
          </a:xfrm>
        </p:grpSpPr>
        <p:sp>
          <p:nvSpPr>
            <p:cNvPr id="207" name="Google Shape;207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 flipH="1">
            <a:off x="7739484" y="-29603"/>
            <a:ext cx="1434119" cy="538259"/>
            <a:chOff x="0" y="0"/>
            <a:chExt cx="4110400" cy="2081433"/>
          </a:xfrm>
        </p:grpSpPr>
        <p:sp>
          <p:nvSpPr>
            <p:cNvPr id="210" name="Google Shape;210;p1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ONE_COLUMN_TEXT_1_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10800000" flipH="1">
            <a:off x="2723574" y="777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title" idx="2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1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3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4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5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6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" name="Google Shape;273;p16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74" name="Google Shape;274;p16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6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ONE_COLUMN_TEXT_1_4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6294740" y="9153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1199663" y="7171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8355832" y="47511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8428939" y="33606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>
            <a:off x="359070" y="3181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8632457" y="24530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>
            <a:off x="4449982" y="471711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2"/>
          </p:nvPr>
        </p:nvSpPr>
        <p:spPr>
          <a:xfrm>
            <a:off x="3344587" y="3380452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3344587" y="3728806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 idx="3"/>
          </p:nvPr>
        </p:nvSpPr>
        <p:spPr>
          <a:xfrm>
            <a:off x="73021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4"/>
          </p:nvPr>
        </p:nvSpPr>
        <p:spPr>
          <a:xfrm>
            <a:off x="73021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5"/>
          </p:nvPr>
        </p:nvSpPr>
        <p:spPr>
          <a:xfrm>
            <a:off x="5971490" y="3798456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6"/>
          </p:nvPr>
        </p:nvSpPr>
        <p:spPr>
          <a:xfrm>
            <a:off x="5971490" y="4146809"/>
            <a:ext cx="2442300" cy="5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17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95" name="Google Shape;295;p17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7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98" name="Google Shape;298;p1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ONE_COLUMN_TEXT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>
            <a:spLocks noGrp="1"/>
          </p:cNvSpPr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8329840" y="4885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4451658" y="4552596"/>
            <a:ext cx="121850" cy="10527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9745350" y="4046688"/>
            <a:ext cx="86800" cy="68000"/>
          </a:xfrm>
          <a:custGeom>
            <a:avLst/>
            <a:gdLst/>
            <a:ahLst/>
            <a:cxnLst/>
            <a:rect l="l" t="t" r="r" b="b"/>
            <a:pathLst>
              <a:path w="3472" h="2720" extrusionOk="0">
                <a:moveTo>
                  <a:pt x="1718" y="1"/>
                </a:moveTo>
                <a:cubicBezTo>
                  <a:pt x="1" y="1"/>
                  <a:pt x="1" y="2720"/>
                  <a:pt x="1718" y="2720"/>
                </a:cubicBezTo>
                <a:cubicBezTo>
                  <a:pt x="3471" y="2720"/>
                  <a:pt x="3471" y="1"/>
                  <a:pt x="1718" y="1"/>
                </a:cubicBezTo>
                <a:close/>
              </a:path>
            </a:pathLst>
          </a:custGeom>
          <a:solidFill>
            <a:srgbClr val="F7E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>
            <a:off x="2270115" y="43430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1463970" y="12630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flipH="1">
            <a:off x="501865" y="4542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394907" y="11977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926032" y="46463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1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312" name="Google Shape;312;p1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15" name="Google Shape;315;p1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2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 rot="10800000" flipH="1">
            <a:off x="-25151" y="4643689"/>
            <a:ext cx="1337524" cy="538259"/>
            <a:chOff x="0" y="0"/>
            <a:chExt cx="4110400" cy="2081433"/>
          </a:xfrm>
        </p:grpSpPr>
        <p:sp>
          <p:nvSpPr>
            <p:cNvPr id="319" name="Google Shape;319;p1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9"/>
          <p:cNvSpPr/>
          <p:nvPr/>
        </p:nvSpPr>
        <p:spPr>
          <a:xfrm>
            <a:off x="7923115" y="7755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>
            <a:off x="1289488" y="6969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8290707" y="5086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flipH="1">
            <a:off x="501865" y="3119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2000745" y="43233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8193282" y="437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2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/>
          <p:nvPr/>
        </p:nvSpPr>
        <p:spPr>
          <a:xfrm rot="10800000" flipH="1">
            <a:off x="2185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10800000" flipH="1">
            <a:off x="6865775" y="9091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10800000" flipH="1">
            <a:off x="1208274" y="76857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5799962" y="37471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35" name="Google Shape;335;p2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36" name="Google Shape;336;p2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39" name="Google Shape;339;p2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ONE_COLUMN_TEXT_1_2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/>
          <p:nvPr/>
        </p:nvSpPr>
        <p:spPr>
          <a:xfrm>
            <a:off x="84289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8652880" y="129904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10800000">
            <a:off x="330071" y="470475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528284" y="8001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10800000">
            <a:off x="1661896" y="34788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 rot="10800000">
            <a:off x="7512222" y="6339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49" name="Google Shape;349;p21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50" name="Google Shape;350;p21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ONE_COLUMN_TEXT_1_2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715050" y="463349"/>
            <a:ext cx="77139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 rot="10800000" flipH="1">
            <a:off x="-10350" y="4628887"/>
            <a:ext cx="1337524" cy="538259"/>
            <a:chOff x="0" y="0"/>
            <a:chExt cx="4110400" cy="2081433"/>
          </a:xfrm>
        </p:grpSpPr>
        <p:sp>
          <p:nvSpPr>
            <p:cNvPr id="355" name="Google Shape;355;p2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2"/>
          <p:cNvSpPr/>
          <p:nvPr/>
        </p:nvSpPr>
        <p:spPr>
          <a:xfrm rot="10800000">
            <a:off x="8329861" y="871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2"/>
          <p:cNvSpPr/>
          <p:nvPr/>
        </p:nvSpPr>
        <p:spPr>
          <a:xfrm rot="10800000">
            <a:off x="8604472" y="4599271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/>
          <p:nvPr/>
        </p:nvSpPr>
        <p:spPr>
          <a:xfrm rot="10800000">
            <a:off x="619439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10800000">
            <a:off x="8691725" y="24721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10800000">
            <a:off x="7541397" y="36845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10800000">
            <a:off x="338286" y="2472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10800000">
            <a:off x="3190363" y="47688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72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5050" y="538275"/>
            <a:ext cx="21558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3299184" y="4771668"/>
            <a:ext cx="71860" cy="62163"/>
          </a:xfrm>
          <a:custGeom>
            <a:avLst/>
            <a:gdLst/>
            <a:ahLst/>
            <a:cxnLst/>
            <a:rect l="l" t="t" r="r" b="b"/>
            <a:pathLst>
              <a:path w="1497" h="1295" extrusionOk="0">
                <a:moveTo>
                  <a:pt x="641" y="1"/>
                </a:moveTo>
                <a:cubicBezTo>
                  <a:pt x="312" y="1"/>
                  <a:pt x="0" y="260"/>
                  <a:pt x="0" y="657"/>
                </a:cubicBezTo>
                <a:cubicBezTo>
                  <a:pt x="0" y="1008"/>
                  <a:pt x="287" y="1294"/>
                  <a:pt x="637" y="1294"/>
                </a:cubicBezTo>
                <a:cubicBezTo>
                  <a:pt x="1210" y="1294"/>
                  <a:pt x="1496" y="594"/>
                  <a:pt x="1099" y="196"/>
                </a:cubicBezTo>
                <a:cubicBezTo>
                  <a:pt x="964" y="61"/>
                  <a:pt x="800" y="1"/>
                  <a:pt x="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4415221" y="402956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7347620" y="4833819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804137" y="1876208"/>
            <a:ext cx="79818" cy="68581"/>
          </a:xfrm>
          <a:custGeom>
            <a:avLst/>
            <a:gdLst/>
            <a:ahLst/>
            <a:cxnLst/>
            <a:rect l="l" t="t" r="r" b="b"/>
            <a:pathLst>
              <a:path w="1513" h="1300" extrusionOk="0">
                <a:moveTo>
                  <a:pt x="852" y="1"/>
                </a:moveTo>
                <a:cubicBezTo>
                  <a:pt x="693" y="1"/>
                  <a:pt x="531" y="58"/>
                  <a:pt x="398" y="185"/>
                </a:cubicBezTo>
                <a:cubicBezTo>
                  <a:pt x="0" y="599"/>
                  <a:pt x="287" y="1300"/>
                  <a:pt x="860" y="1300"/>
                </a:cubicBezTo>
                <a:cubicBezTo>
                  <a:pt x="1210" y="1300"/>
                  <a:pt x="1496" y="1013"/>
                  <a:pt x="1512" y="647"/>
                </a:cubicBezTo>
                <a:cubicBezTo>
                  <a:pt x="1512" y="258"/>
                  <a:pt x="1189" y="1"/>
                  <a:pt x="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469280" y="4522205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5613353" y="427029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69279" y="375930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347073" y="712650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8608271" y="3731901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39" name="Google Shape;39;p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>
            <a:spLocks noGrp="1"/>
          </p:cNvSpPr>
          <p:nvPr>
            <p:ph type="ctrTitle"/>
          </p:nvPr>
        </p:nvSpPr>
        <p:spPr>
          <a:xfrm>
            <a:off x="3441950" y="3625400"/>
            <a:ext cx="2279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1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taatliches"/>
              <a:buNone/>
              <a:defRPr sz="2400">
                <a:solidFill>
                  <a:schemeClr val="accen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19978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2199789" y="40587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58002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536495" y="45685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27"/>
          <p:cNvGrpSpPr/>
          <p:nvPr/>
        </p:nvGrpSpPr>
        <p:grpSpPr>
          <a:xfrm flipH="1">
            <a:off x="-29597" y="-24963"/>
            <a:ext cx="2155884" cy="1091701"/>
            <a:chOff x="5540494" y="-3"/>
            <a:chExt cx="3593739" cy="1819805"/>
          </a:xfrm>
        </p:grpSpPr>
        <p:sp>
          <p:nvSpPr>
            <p:cNvPr id="447" name="Google Shape;447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7"/>
          <p:cNvGrpSpPr/>
          <p:nvPr/>
        </p:nvGrpSpPr>
        <p:grpSpPr>
          <a:xfrm rot="10800000">
            <a:off x="7821276" y="4634837"/>
            <a:ext cx="1337524" cy="538259"/>
            <a:chOff x="0" y="0"/>
            <a:chExt cx="4110400" cy="2081433"/>
          </a:xfrm>
        </p:grpSpPr>
        <p:sp>
          <p:nvSpPr>
            <p:cNvPr id="450" name="Google Shape;450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7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53" name="Google Shape;453;p2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27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56" name="Google Shape;456;p2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_3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 rot="10800000">
            <a:off x="4392671" y="238135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title"/>
          </p:nvPr>
        </p:nvSpPr>
        <p:spPr>
          <a:xfrm>
            <a:off x="1324650" y="3587613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89" name="Google Shape;489;p29"/>
          <p:cNvSpPr txBox="1">
            <a:spLocks noGrp="1"/>
          </p:cNvSpPr>
          <p:nvPr>
            <p:ph type="subTitle" idx="1"/>
          </p:nvPr>
        </p:nvSpPr>
        <p:spPr>
          <a:xfrm>
            <a:off x="1324657" y="3900148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 idx="2"/>
          </p:nvPr>
        </p:nvSpPr>
        <p:spPr>
          <a:xfrm>
            <a:off x="5442150" y="3582250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3"/>
          </p:nvPr>
        </p:nvSpPr>
        <p:spPr>
          <a:xfrm>
            <a:off x="5442157" y="3899085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93" name="Google Shape;493;p2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94" name="Google Shape;494;p2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97" name="Google Shape;497;p2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0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01" name="Google Shape;501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0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04" name="Google Shape;504;p30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0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8329426" y="40396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 flipH="1">
            <a:off x="7420040" y="131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>
            <a:off x="852620" y="37046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68182" y="24497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1756457" y="187987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ctrTitle"/>
          </p:nvPr>
        </p:nvSpPr>
        <p:spPr>
          <a:xfrm>
            <a:off x="2647950" y="538275"/>
            <a:ext cx="3848100" cy="12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taatliches"/>
              <a:buNone/>
              <a:defRPr sz="7200" b="0"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3096150" y="1868175"/>
            <a:ext cx="2951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2652000" y="3713535"/>
            <a:ext cx="3840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16" name="Google Shape;516;p30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17" name="Google Shape;517;p30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0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20" name="Google Shape;520;p30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/>
          <p:nvPr/>
        </p:nvSpPr>
        <p:spPr>
          <a:xfrm rot="5400000">
            <a:off x="6178329" y="1553713"/>
            <a:ext cx="232341" cy="219960"/>
          </a:xfrm>
          <a:prstGeom prst="flowChartExtra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1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"/>
          <p:cNvSpPr/>
          <p:nvPr/>
        </p:nvSpPr>
        <p:spPr>
          <a:xfrm flipH="1">
            <a:off x="8528465" y="9334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441445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1151425" y="1758421"/>
            <a:ext cx="2627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1151430" y="2117021"/>
            <a:ext cx="26277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3" name="Google Shape;533;p3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34" name="Google Shape;534;p3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37" name="Google Shape;537;p3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TWO_COLUMNS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body" idx="1"/>
          </p:nvPr>
        </p:nvSpPr>
        <p:spPr>
          <a:xfrm>
            <a:off x="715050" y="1346925"/>
            <a:ext cx="7716000" cy="3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32"/>
          <p:cNvSpPr txBox="1">
            <a:spLocks noGrp="1"/>
          </p:cNvSpPr>
          <p:nvPr>
            <p:ph type="ctrTitle"/>
          </p:nvPr>
        </p:nvSpPr>
        <p:spPr>
          <a:xfrm>
            <a:off x="615247" y="464112"/>
            <a:ext cx="77928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2" name="Google Shape;542;p32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43" name="Google Shape;543;p32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46" name="Google Shape;546;p32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32"/>
          <p:cNvSpPr/>
          <p:nvPr/>
        </p:nvSpPr>
        <p:spPr>
          <a:xfrm>
            <a:off x="8294315" y="16039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7601801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2"/>
          <p:cNvSpPr/>
          <p:nvPr/>
        </p:nvSpPr>
        <p:spPr>
          <a:xfrm flipH="1">
            <a:off x="1680240" y="437890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240545" y="40322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6789244" y="28925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3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57" name="Google Shape;557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3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60" name="Google Shape;560;p33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33"/>
          <p:cNvSpPr/>
          <p:nvPr/>
        </p:nvSpPr>
        <p:spPr>
          <a:xfrm rot="10800000">
            <a:off x="4508434" y="461351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3"/>
          <p:cNvSpPr/>
          <p:nvPr/>
        </p:nvSpPr>
        <p:spPr>
          <a:xfrm rot="10800000">
            <a:off x="6745167" y="461393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/>
          <p:nvPr/>
        </p:nvSpPr>
        <p:spPr>
          <a:xfrm rot="10800000">
            <a:off x="2111093" y="520074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3"/>
          <p:cNvSpPr/>
          <p:nvPr/>
        </p:nvSpPr>
        <p:spPr>
          <a:xfrm rot="10800000">
            <a:off x="6585562" y="74894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3"/>
          <p:cNvSpPr/>
          <p:nvPr/>
        </p:nvSpPr>
        <p:spPr>
          <a:xfrm rot="10800000">
            <a:off x="8364935" y="246602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3"/>
          <p:cNvSpPr/>
          <p:nvPr/>
        </p:nvSpPr>
        <p:spPr>
          <a:xfrm rot="10800000">
            <a:off x="580020" y="2526131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/>
          <p:nvPr/>
        </p:nvSpPr>
        <p:spPr>
          <a:xfrm rot="10800000">
            <a:off x="4485523" y="1280800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715075" y="1817850"/>
            <a:ext cx="77139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572" name="Google Shape;572;p33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75" name="Google Shape;575;p3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4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579" name="Google Shape;579;p3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582" name="Google Shape;582;p34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4"/>
          <p:cNvSpPr txBox="1">
            <a:spLocks noGrp="1"/>
          </p:cNvSpPr>
          <p:nvPr>
            <p:ph type="title"/>
          </p:nvPr>
        </p:nvSpPr>
        <p:spPr>
          <a:xfrm>
            <a:off x="715050" y="471814"/>
            <a:ext cx="77139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85" name="Google Shape;585;p34"/>
          <p:cNvSpPr txBox="1">
            <a:spLocks noGrp="1"/>
          </p:cNvSpPr>
          <p:nvPr>
            <p:ph type="subTitle" idx="1"/>
          </p:nvPr>
        </p:nvSpPr>
        <p:spPr>
          <a:xfrm>
            <a:off x="715075" y="1352050"/>
            <a:ext cx="7713900" cy="32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950140" y="5716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6860263" y="25920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7992945" y="44788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 flipH="1">
            <a:off x="199315" y="1870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7411845" y="11529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8258407" y="240192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4754907" y="4483225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5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6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8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/>
          <p:nvPr/>
        </p:nvSpPr>
        <p:spPr>
          <a:xfrm rot="10800000" flipH="1">
            <a:off x="2394458" y="476744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 rot="10800000" flipH="1">
            <a:off x="8242181" y="460523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"/>
          <p:cNvSpPr/>
          <p:nvPr/>
        </p:nvSpPr>
        <p:spPr>
          <a:xfrm rot="10800000" flipH="1">
            <a:off x="933781" y="674954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"/>
          <p:cNvSpPr/>
          <p:nvPr/>
        </p:nvSpPr>
        <p:spPr>
          <a:xfrm rot="10800000" flipH="1">
            <a:off x="8258399" y="501067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rot="10800000" flipH="1">
            <a:off x="8043983" y="27100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1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29" name="Google Shape;229;p1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ONE_COLUMN_TEXT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8660020" y="285014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6561028" y="1351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45463" y="2229710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6524720" y="45458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flipH="1">
            <a:off x="8215765" y="3157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506033" y="914528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4449995" y="47561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715050" y="423559"/>
            <a:ext cx="77139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2705063" y="36193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2"/>
          </p:nvPr>
        </p:nvSpPr>
        <p:spPr>
          <a:xfrm>
            <a:off x="720863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3"/>
          </p:nvPr>
        </p:nvSpPr>
        <p:spPr>
          <a:xfrm>
            <a:off x="4732148" y="36145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4"/>
          </p:nvPr>
        </p:nvSpPr>
        <p:spPr>
          <a:xfrm>
            <a:off x="6759225" y="3614977"/>
            <a:ext cx="1664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title" idx="5" hasCustomPrompt="1"/>
          </p:nvPr>
        </p:nvSpPr>
        <p:spPr>
          <a:xfrm>
            <a:off x="1117013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15"/>
          <p:cNvSpPr txBox="1">
            <a:spLocks noGrp="1"/>
          </p:cNvSpPr>
          <p:nvPr>
            <p:ph type="title" idx="6" hasCustomPrompt="1"/>
          </p:nvPr>
        </p:nvSpPr>
        <p:spPr>
          <a:xfrm>
            <a:off x="3101213" y="21311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 idx="7" hasCustomPrompt="1"/>
          </p:nvPr>
        </p:nvSpPr>
        <p:spPr>
          <a:xfrm>
            <a:off x="5128298" y="21263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8" hasCustomPrompt="1"/>
          </p:nvPr>
        </p:nvSpPr>
        <p:spPr>
          <a:xfrm>
            <a:off x="7155375" y="2126775"/>
            <a:ext cx="872100" cy="4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 idx="9"/>
          </p:nvPr>
        </p:nvSpPr>
        <p:spPr>
          <a:xfrm>
            <a:off x="720863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13"/>
          </p:nvPr>
        </p:nvSpPr>
        <p:spPr>
          <a:xfrm>
            <a:off x="2705063" y="32752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title" idx="14"/>
          </p:nvPr>
        </p:nvSpPr>
        <p:spPr>
          <a:xfrm>
            <a:off x="4732148" y="32704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15"/>
          </p:nvPr>
        </p:nvSpPr>
        <p:spPr>
          <a:xfrm>
            <a:off x="6759225" y="3270850"/>
            <a:ext cx="1664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2" name="Google Shape;252;p1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253" name="Google Shape;253;p1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256" name="Google Shape;256;p1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1610295" y="4668398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443736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422138" y="43917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688667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 flipH="1">
            <a:off x="5358390" y="12360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521770" y="37287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22288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4414457" y="47304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3"/>
          <p:cNvGrpSpPr/>
          <p:nvPr/>
        </p:nvGrpSpPr>
        <p:grpSpPr>
          <a:xfrm rot="10800000">
            <a:off x="7836069" y="4628887"/>
            <a:ext cx="1337524" cy="538259"/>
            <a:chOff x="0" y="0"/>
            <a:chExt cx="4110400" cy="2081433"/>
          </a:xfrm>
        </p:grpSpPr>
        <p:sp>
          <p:nvSpPr>
            <p:cNvPr id="374" name="Google Shape;374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720825" y="2157146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800"/>
              <a:buNone/>
              <a:defRPr sz="10800"/>
            </a:lvl9pPr>
          </a:lstStyle>
          <a:p>
            <a:r>
              <a:t>xx%</a:t>
            </a:r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23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380" name="Google Shape;380;p23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/>
          <p:nvPr/>
        </p:nvSpPr>
        <p:spPr>
          <a:xfrm>
            <a:off x="1981323" y="478368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7178184" y="46567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7522878" y="8850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rot="10800000">
            <a:off x="4472943" y="100660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 rot="10800000">
            <a:off x="598329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3778571" y="4591508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86" name="Google Shape;86;p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89" name="Google Shape;89;p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>
            <a:spLocks noGrp="1"/>
          </p:cNvSpPr>
          <p:nvPr>
            <p:ph type="title" hasCustomPrompt="1"/>
          </p:nvPr>
        </p:nvSpPr>
        <p:spPr>
          <a:xfrm>
            <a:off x="867450" y="1778550"/>
            <a:ext cx="3141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 idx="2"/>
          </p:nvPr>
        </p:nvSpPr>
        <p:spPr>
          <a:xfrm>
            <a:off x="867451" y="2984250"/>
            <a:ext cx="3141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/>
          <p:nvPr/>
        </p:nvSpPr>
        <p:spPr>
          <a:xfrm rot="10800000">
            <a:off x="2774646" y="80752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rot="10800000">
            <a:off x="528281" y="352950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 rot="10800000">
            <a:off x="2415999" y="44148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 rot="10800000" flipH="1">
            <a:off x="-25151" y="4628887"/>
            <a:ext cx="1337524" cy="538259"/>
            <a:chOff x="0" y="0"/>
            <a:chExt cx="4110400" cy="2081433"/>
          </a:xfrm>
        </p:grpSpPr>
        <p:sp>
          <p:nvSpPr>
            <p:cNvPr id="389" name="Google Shape;389;p2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SECTION_HEADER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/>
          <p:nvPr/>
        </p:nvSpPr>
        <p:spPr>
          <a:xfrm rot="10800000" flipH="1">
            <a:off x="3146633" y="4092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 rot="10800000" flipH="1">
            <a:off x="528281" y="445775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"/>
          <p:cNvSpPr/>
          <p:nvPr/>
        </p:nvSpPr>
        <p:spPr>
          <a:xfrm rot="10800000" flipH="1">
            <a:off x="615537" y="285759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5"/>
          <p:cNvSpPr/>
          <p:nvPr/>
        </p:nvSpPr>
        <p:spPr>
          <a:xfrm rot="10800000" flipH="1">
            <a:off x="4401449" y="15027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5"/>
          <p:cNvSpPr/>
          <p:nvPr/>
        </p:nvSpPr>
        <p:spPr>
          <a:xfrm rot="10800000" flipH="1">
            <a:off x="8332958" y="29644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5"/>
          <p:cNvSpPr/>
          <p:nvPr/>
        </p:nvSpPr>
        <p:spPr>
          <a:xfrm rot="10800000" flipH="1">
            <a:off x="5800812" y="454353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title" hasCustomPrompt="1"/>
          </p:nvPr>
        </p:nvSpPr>
        <p:spPr>
          <a:xfrm>
            <a:off x="715125" y="1705751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075" y="1704126"/>
            <a:ext cx="38568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5"/>
          <p:cNvSpPr txBox="1">
            <a:spLocks noGrp="1"/>
          </p:cNvSpPr>
          <p:nvPr>
            <p:ph type="title" idx="3"/>
          </p:nvPr>
        </p:nvSpPr>
        <p:spPr>
          <a:xfrm>
            <a:off x="715050" y="433961"/>
            <a:ext cx="77139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1"/>
          </p:nvPr>
        </p:nvSpPr>
        <p:spPr>
          <a:xfrm>
            <a:off x="126292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4"/>
          </p:nvPr>
        </p:nvSpPr>
        <p:spPr>
          <a:xfrm>
            <a:off x="5119875" y="3096875"/>
            <a:ext cx="27612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25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05" name="Google Shape;405;p25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5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408" name="Google Shape;408;p2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/>
          <p:nvPr/>
        </p:nvSpPr>
        <p:spPr>
          <a:xfrm rot="10800000" flipH="1">
            <a:off x="615958" y="110822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8247618" y="1088079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 rot="10800000" flipH="1">
            <a:off x="6500750" y="435842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 rot="10800000" flipH="1">
            <a:off x="2257399" y="1986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 rot="10800000" flipH="1">
            <a:off x="8686908" y="3215073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 rot="10800000" flipH="1">
            <a:off x="5900687" y="466051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82956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71721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2"/>
          </p:nvPr>
        </p:nvSpPr>
        <p:spPr>
          <a:xfrm>
            <a:off x="709150" y="496634"/>
            <a:ext cx="7719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title" idx="3"/>
          </p:nvPr>
        </p:nvSpPr>
        <p:spPr>
          <a:xfrm>
            <a:off x="3516750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1" name="Google Shape;421;p26"/>
          <p:cNvSpPr txBox="1">
            <a:spLocks noGrp="1"/>
          </p:cNvSpPr>
          <p:nvPr>
            <p:ph type="subTitle" idx="4"/>
          </p:nvPr>
        </p:nvSpPr>
        <p:spPr>
          <a:xfrm>
            <a:off x="3404400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 txBox="1">
            <a:spLocks noGrp="1"/>
          </p:cNvSpPr>
          <p:nvPr>
            <p:ph type="title" idx="5"/>
          </p:nvPr>
        </p:nvSpPr>
        <p:spPr>
          <a:xfrm>
            <a:off x="6212086" y="2038487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6"/>
          </p:nvPr>
        </p:nvSpPr>
        <p:spPr>
          <a:xfrm>
            <a:off x="6099736" y="2288625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7"/>
          </p:nvPr>
        </p:nvSpPr>
        <p:spPr>
          <a:xfrm>
            <a:off x="82956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8"/>
          </p:nvPr>
        </p:nvSpPr>
        <p:spPr>
          <a:xfrm>
            <a:off x="71721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9"/>
          </p:nvPr>
        </p:nvSpPr>
        <p:spPr>
          <a:xfrm>
            <a:off x="3516750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13"/>
          </p:nvPr>
        </p:nvSpPr>
        <p:spPr>
          <a:xfrm>
            <a:off x="3404400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title" idx="14"/>
          </p:nvPr>
        </p:nvSpPr>
        <p:spPr>
          <a:xfrm>
            <a:off x="6212086" y="37656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26"/>
          <p:cNvSpPr txBox="1">
            <a:spLocks noGrp="1"/>
          </p:cNvSpPr>
          <p:nvPr>
            <p:ph type="subTitle" idx="15"/>
          </p:nvPr>
        </p:nvSpPr>
        <p:spPr>
          <a:xfrm>
            <a:off x="6099736" y="4022846"/>
            <a:ext cx="23352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431" name="Google Shape;431;p2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434" name="Google Shape;434;p2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1_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>
            <a:off x="8660020" y="2846373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6898778" y="66507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345463" y="22259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6924770" y="45325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 flipH="1">
            <a:off x="8233665" y="297156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"/>
          <p:cNvSpPr/>
          <p:nvPr/>
        </p:nvSpPr>
        <p:spPr>
          <a:xfrm>
            <a:off x="559870" y="37192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8"/>
          <p:cNvSpPr/>
          <p:nvPr/>
        </p:nvSpPr>
        <p:spPr>
          <a:xfrm>
            <a:off x="544507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/>
          <p:nvPr/>
        </p:nvSpPr>
        <p:spPr>
          <a:xfrm>
            <a:off x="4452557" y="47209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1077033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723333" y="1776830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/>
          </p:nvPr>
        </p:nvSpPr>
        <p:spPr>
          <a:xfrm>
            <a:off x="1077033" y="3457730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28"/>
          <p:cNvSpPr txBox="1">
            <a:spLocks noGrp="1"/>
          </p:cNvSpPr>
          <p:nvPr>
            <p:ph type="subTitle" idx="3"/>
          </p:nvPr>
        </p:nvSpPr>
        <p:spPr>
          <a:xfrm>
            <a:off x="723333" y="3782554"/>
            <a:ext cx="2464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8"/>
          <p:cNvSpPr txBox="1">
            <a:spLocks noGrp="1"/>
          </p:cNvSpPr>
          <p:nvPr>
            <p:ph type="title" idx="4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5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 idx="6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76" name="Google Shape;476;p28"/>
          <p:cNvGrpSpPr/>
          <p:nvPr/>
        </p:nvGrpSpPr>
        <p:grpSpPr>
          <a:xfrm rot="10800000">
            <a:off x="7836069" y="4614086"/>
            <a:ext cx="1337524" cy="538259"/>
            <a:chOff x="0" y="0"/>
            <a:chExt cx="4110400" cy="2081433"/>
          </a:xfrm>
        </p:grpSpPr>
        <p:sp>
          <p:nvSpPr>
            <p:cNvPr id="477" name="Google Shape;477;p2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8"/>
          <p:cNvGrpSpPr/>
          <p:nvPr/>
        </p:nvGrpSpPr>
        <p:grpSpPr>
          <a:xfrm flipH="1">
            <a:off x="-25151" y="-22374"/>
            <a:ext cx="2155884" cy="1091701"/>
            <a:chOff x="5540494" y="-3"/>
            <a:chExt cx="3593739" cy="1819805"/>
          </a:xfrm>
        </p:grpSpPr>
        <p:sp>
          <p:nvSpPr>
            <p:cNvPr id="480" name="Google Shape;480;p2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/>
          <p:nvPr/>
        </p:nvSpPr>
        <p:spPr>
          <a:xfrm>
            <a:off x="8630374" y="238642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7145490" y="4605234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3071148" y="4506135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427755" y="175723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364630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1673642" y="36844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5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01" name="Google Shape;601;p35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5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ctrTitle" idx="2"/>
          </p:nvPr>
        </p:nvSpPr>
        <p:spPr>
          <a:xfrm>
            <a:off x="852388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852388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6" name="Google Shape;606;p35"/>
          <p:cNvSpPr txBox="1">
            <a:spLocks noGrp="1"/>
          </p:cNvSpPr>
          <p:nvPr>
            <p:ph type="ctrTitle" idx="3"/>
          </p:nvPr>
        </p:nvSpPr>
        <p:spPr>
          <a:xfrm>
            <a:off x="3580200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7" name="Google Shape;607;p35"/>
          <p:cNvSpPr txBox="1">
            <a:spLocks noGrp="1"/>
          </p:cNvSpPr>
          <p:nvPr>
            <p:ph type="subTitle" idx="4"/>
          </p:nvPr>
        </p:nvSpPr>
        <p:spPr>
          <a:xfrm>
            <a:off x="3580200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8" name="Google Shape;608;p35"/>
          <p:cNvSpPr txBox="1">
            <a:spLocks noGrp="1"/>
          </p:cNvSpPr>
          <p:nvPr>
            <p:ph type="ctrTitle" idx="5"/>
          </p:nvPr>
        </p:nvSpPr>
        <p:spPr>
          <a:xfrm>
            <a:off x="6308012" y="2828225"/>
            <a:ext cx="19836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6"/>
          </p:nvPr>
        </p:nvSpPr>
        <p:spPr>
          <a:xfrm>
            <a:off x="6308012" y="3236825"/>
            <a:ext cx="1983600" cy="6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610" name="Google Shape;610;p35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11" name="Google Shape;611;p35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36"/>
          <p:cNvSpPr txBox="1">
            <a:spLocks noGrp="1"/>
          </p:cNvSpPr>
          <p:nvPr>
            <p:ph type="ctrTitle" idx="2"/>
          </p:nvPr>
        </p:nvSpPr>
        <p:spPr>
          <a:xfrm>
            <a:off x="713551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6" name="Google Shape;616;p36"/>
          <p:cNvSpPr txBox="1">
            <a:spLocks noGrp="1"/>
          </p:cNvSpPr>
          <p:nvPr>
            <p:ph type="subTitle" idx="1"/>
          </p:nvPr>
        </p:nvSpPr>
        <p:spPr>
          <a:xfrm>
            <a:off x="713565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7" name="Google Shape;617;p36"/>
          <p:cNvSpPr txBox="1">
            <a:spLocks noGrp="1"/>
          </p:cNvSpPr>
          <p:nvPr>
            <p:ph type="ctrTitle" idx="3"/>
          </p:nvPr>
        </p:nvSpPr>
        <p:spPr>
          <a:xfrm>
            <a:off x="3441302" y="3068525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18" name="Google Shape;618;p36"/>
          <p:cNvSpPr txBox="1">
            <a:spLocks noGrp="1"/>
          </p:cNvSpPr>
          <p:nvPr>
            <p:ph type="subTitle" idx="4"/>
          </p:nvPr>
        </p:nvSpPr>
        <p:spPr>
          <a:xfrm>
            <a:off x="3441300" y="3477275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9" name="Google Shape;619;p36"/>
          <p:cNvSpPr txBox="1">
            <a:spLocks noGrp="1"/>
          </p:cNvSpPr>
          <p:nvPr>
            <p:ph type="ctrTitle" idx="5"/>
          </p:nvPr>
        </p:nvSpPr>
        <p:spPr>
          <a:xfrm>
            <a:off x="6169113" y="2304900"/>
            <a:ext cx="2261400" cy="40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0" name="Google Shape;620;p36"/>
          <p:cNvSpPr txBox="1">
            <a:spLocks noGrp="1"/>
          </p:cNvSpPr>
          <p:nvPr>
            <p:ph type="subTitle" idx="6"/>
          </p:nvPr>
        </p:nvSpPr>
        <p:spPr>
          <a:xfrm>
            <a:off x="6169099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6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36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628" name="Google Shape;628;p36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6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631" name="Google Shape;631;p36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7"/>
          <p:cNvGrpSpPr/>
          <p:nvPr/>
        </p:nvGrpSpPr>
        <p:grpSpPr>
          <a:xfrm>
            <a:off x="-14802" y="4413285"/>
            <a:ext cx="2720977" cy="753340"/>
            <a:chOff x="-25" y="3419807"/>
            <a:chExt cx="5449584" cy="1723102"/>
          </a:xfrm>
        </p:grpSpPr>
        <p:sp>
          <p:nvSpPr>
            <p:cNvPr id="635" name="Google Shape;635;p3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37"/>
          <p:cNvGrpSpPr/>
          <p:nvPr/>
        </p:nvGrpSpPr>
        <p:grpSpPr>
          <a:xfrm flipH="1">
            <a:off x="7434862" y="-14501"/>
            <a:ext cx="1730067" cy="876075"/>
            <a:chOff x="0" y="0"/>
            <a:chExt cx="4110400" cy="2081433"/>
          </a:xfrm>
        </p:grpSpPr>
        <p:sp>
          <p:nvSpPr>
            <p:cNvPr id="638" name="Google Shape;638;p3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" name="Google Shape;640;p37"/>
          <p:cNvSpPr/>
          <p:nvPr/>
        </p:nvSpPr>
        <p:spPr>
          <a:xfrm>
            <a:off x="7540350" y="45057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7"/>
          <p:cNvSpPr/>
          <p:nvPr/>
        </p:nvSpPr>
        <p:spPr>
          <a:xfrm>
            <a:off x="8242174" y="4398479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7"/>
          <p:cNvSpPr/>
          <p:nvPr/>
        </p:nvSpPr>
        <p:spPr>
          <a:xfrm>
            <a:off x="8675005" y="18521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7"/>
          <p:cNvSpPr/>
          <p:nvPr/>
        </p:nvSpPr>
        <p:spPr>
          <a:xfrm rot="10800000">
            <a:off x="615946" y="3679877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242409" y="6453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"/>
          <p:cNvSpPr/>
          <p:nvPr/>
        </p:nvSpPr>
        <p:spPr>
          <a:xfrm rot="10800000">
            <a:off x="3221546" y="1527533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8"/>
          <p:cNvGrpSpPr/>
          <p:nvPr/>
        </p:nvGrpSpPr>
        <p:grpSpPr>
          <a:xfrm flipH="1">
            <a:off x="6" y="-7560"/>
            <a:ext cx="2155884" cy="1091701"/>
            <a:chOff x="5540494" y="-3"/>
            <a:chExt cx="3593739" cy="1819805"/>
          </a:xfrm>
        </p:grpSpPr>
        <p:sp>
          <p:nvSpPr>
            <p:cNvPr id="648" name="Google Shape;648;p3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 rot="10800000">
            <a:off x="7806475" y="4605234"/>
            <a:ext cx="1337524" cy="538259"/>
            <a:chOff x="0" y="0"/>
            <a:chExt cx="4110400" cy="2081433"/>
          </a:xfrm>
        </p:grpSpPr>
        <p:sp>
          <p:nvSpPr>
            <p:cNvPr id="651" name="Google Shape;651;p3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8"/>
          <p:cNvSpPr/>
          <p:nvPr/>
        </p:nvSpPr>
        <p:spPr>
          <a:xfrm>
            <a:off x="1987715" y="88510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/>
          <p:nvPr/>
        </p:nvSpPr>
        <p:spPr>
          <a:xfrm>
            <a:off x="8329426" y="43919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/>
          <p:nvPr/>
        </p:nvSpPr>
        <p:spPr>
          <a:xfrm>
            <a:off x="6901470" y="4811198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647595" y="45056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>
            <a:off x="3341332" y="4168037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2092799" y="1623226"/>
            <a:ext cx="49509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9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7"/>
          <p:cNvGrpSpPr/>
          <p:nvPr/>
        </p:nvGrpSpPr>
        <p:grpSpPr>
          <a:xfrm>
            <a:off x="-14825" y="3808742"/>
            <a:ext cx="4313890" cy="1364008"/>
            <a:chOff x="-25" y="3419807"/>
            <a:chExt cx="5449584" cy="1723102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-25" y="3616730"/>
              <a:ext cx="4934057" cy="1526178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4260" y="3419807"/>
              <a:ext cx="5445299" cy="1723102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4472875" y="375925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8242174" y="37635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2235298" y="3763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6922180" y="4542061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615530" y="252336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8258392" y="232269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7768612" y="4839606"/>
            <a:ext cx="386012" cy="303295"/>
          </a:xfrm>
          <a:custGeom>
            <a:avLst/>
            <a:gdLst/>
            <a:ahLst/>
            <a:cxnLst/>
            <a:rect l="l" t="t" r="r" b="b"/>
            <a:pathLst>
              <a:path w="9520" h="7480" extrusionOk="0">
                <a:moveTo>
                  <a:pt x="1657" y="0"/>
                </a:moveTo>
                <a:cubicBezTo>
                  <a:pt x="1549" y="0"/>
                  <a:pt x="1442" y="14"/>
                  <a:pt x="1338" y="46"/>
                </a:cubicBezTo>
                <a:cubicBezTo>
                  <a:pt x="940" y="158"/>
                  <a:pt x="733" y="699"/>
                  <a:pt x="574" y="1033"/>
                </a:cubicBezTo>
                <a:cubicBezTo>
                  <a:pt x="49" y="2179"/>
                  <a:pt x="1" y="3660"/>
                  <a:pt x="33" y="4901"/>
                </a:cubicBezTo>
                <a:cubicBezTo>
                  <a:pt x="33" y="5474"/>
                  <a:pt x="208" y="5952"/>
                  <a:pt x="192" y="6541"/>
                </a:cubicBezTo>
                <a:cubicBezTo>
                  <a:pt x="160" y="6843"/>
                  <a:pt x="160" y="7162"/>
                  <a:pt x="192" y="7480"/>
                </a:cubicBezTo>
                <a:lnTo>
                  <a:pt x="9519" y="7480"/>
                </a:lnTo>
                <a:cubicBezTo>
                  <a:pt x="9472" y="7432"/>
                  <a:pt x="9424" y="7384"/>
                  <a:pt x="9376" y="7353"/>
                </a:cubicBezTo>
                <a:cubicBezTo>
                  <a:pt x="8930" y="6971"/>
                  <a:pt x="8485" y="6684"/>
                  <a:pt x="8103" y="6238"/>
                </a:cubicBezTo>
                <a:cubicBezTo>
                  <a:pt x="7450" y="5474"/>
                  <a:pt x="6798" y="4694"/>
                  <a:pt x="6240" y="3883"/>
                </a:cubicBezTo>
                <a:cubicBezTo>
                  <a:pt x="5365" y="2625"/>
                  <a:pt x="4585" y="1368"/>
                  <a:pt x="3200" y="588"/>
                </a:cubicBezTo>
                <a:cubicBezTo>
                  <a:pt x="2763" y="349"/>
                  <a:pt x="2193" y="0"/>
                  <a:pt x="1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7"/>
          <p:cNvGrpSpPr/>
          <p:nvPr/>
        </p:nvGrpSpPr>
        <p:grpSpPr>
          <a:xfrm>
            <a:off x="6300251" y="-14801"/>
            <a:ext cx="2863492" cy="1450021"/>
            <a:chOff x="5540494" y="-3"/>
            <a:chExt cx="3593739" cy="1819805"/>
          </a:xfrm>
        </p:grpSpPr>
        <p:sp>
          <p:nvSpPr>
            <p:cNvPr id="104" name="Google Shape;104;p7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-29581" y="-14791"/>
            <a:ext cx="1730067" cy="876075"/>
            <a:chOff x="0" y="0"/>
            <a:chExt cx="4110400" cy="2081433"/>
          </a:xfrm>
        </p:grpSpPr>
        <p:sp>
          <p:nvSpPr>
            <p:cNvPr id="107" name="Google Shape;107;p7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2094399" y="2124526"/>
            <a:ext cx="4950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40400" y="1250725"/>
            <a:ext cx="70632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>
                <a:solidFill>
                  <a:schemeClr val="accent1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836965" y="2470057"/>
            <a:ext cx="203435" cy="203441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2007458" y="4251386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4461760" y="338922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2224183" y="339344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911065" y="4505057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flipH="1">
            <a:off x="6004460" y="632102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546165" y="369178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8262078" y="2285696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4438852" y="4693459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22" name="Google Shape;122;p8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1" name="Google Shape;131;p8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9"/>
          <p:cNvGrpSpPr/>
          <p:nvPr/>
        </p:nvGrpSpPr>
        <p:grpSpPr>
          <a:xfrm rot="10800000" flipH="1">
            <a:off x="-25151" y="4614086"/>
            <a:ext cx="1337524" cy="538259"/>
            <a:chOff x="0" y="0"/>
            <a:chExt cx="4110400" cy="2081433"/>
          </a:xfrm>
        </p:grpSpPr>
        <p:sp>
          <p:nvSpPr>
            <p:cNvPr id="135" name="Google Shape;135;p9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9"/>
          <p:cNvGrpSpPr/>
          <p:nvPr/>
        </p:nvGrpSpPr>
        <p:grpSpPr>
          <a:xfrm>
            <a:off x="7017709" y="-22374"/>
            <a:ext cx="2155884" cy="1091701"/>
            <a:chOff x="5540494" y="-3"/>
            <a:chExt cx="3593739" cy="1819805"/>
          </a:xfrm>
        </p:grpSpPr>
        <p:sp>
          <p:nvSpPr>
            <p:cNvPr id="138" name="Google Shape;138;p9"/>
            <p:cNvSpPr/>
            <p:nvPr/>
          </p:nvSpPr>
          <p:spPr>
            <a:xfrm flipH="1">
              <a:off x="5700196" y="-3"/>
              <a:ext cx="3434037" cy="1594052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 flipH="1">
              <a:off x="5540494" y="-3"/>
              <a:ext cx="3592340" cy="1819805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568700" y="2284475"/>
            <a:ext cx="38538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2"/>
          </p:nvPr>
        </p:nvSpPr>
        <p:spPr>
          <a:xfrm>
            <a:off x="4568700" y="2724150"/>
            <a:ext cx="38538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00015" y="797750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364938" y="4506123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6425732" y="89098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 flipH="1">
            <a:off x="4358815" y="4506131"/>
            <a:ext cx="426350" cy="452657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69245" y="2472190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498219" y="368474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306932" y="1718362"/>
            <a:ext cx="244020" cy="244020"/>
          </a:xfrm>
          <a:custGeom>
            <a:avLst/>
            <a:gdLst/>
            <a:ahLst/>
            <a:cxnLst/>
            <a:rect l="l" t="t" r="r" b="b"/>
            <a:pathLst>
              <a:path w="2229" h="2229" extrusionOk="0">
                <a:moveTo>
                  <a:pt x="1114" y="0"/>
                </a:moveTo>
                <a:lnTo>
                  <a:pt x="0" y="1114"/>
                </a:lnTo>
                <a:lnTo>
                  <a:pt x="1114" y="2228"/>
                </a:lnTo>
                <a:lnTo>
                  <a:pt x="2228" y="1114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6" cy="5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 rot="8100000">
            <a:off x="271909" y="682979"/>
            <a:ext cx="3543137" cy="2136056"/>
          </a:xfrm>
          <a:custGeom>
            <a:avLst/>
            <a:gdLst/>
            <a:ahLst/>
            <a:cxnLst/>
            <a:rect l="l" t="t" r="r" b="b"/>
            <a:pathLst>
              <a:path w="55855" h="36282" extrusionOk="0">
                <a:moveTo>
                  <a:pt x="19652" y="1"/>
                </a:moveTo>
                <a:cubicBezTo>
                  <a:pt x="17688" y="1"/>
                  <a:pt x="15694" y="544"/>
                  <a:pt x="14135" y="1794"/>
                </a:cubicBezTo>
                <a:cubicBezTo>
                  <a:pt x="13148" y="2590"/>
                  <a:pt x="12384" y="3641"/>
                  <a:pt x="11525" y="4564"/>
                </a:cubicBezTo>
                <a:cubicBezTo>
                  <a:pt x="10283" y="5917"/>
                  <a:pt x="8851" y="7063"/>
                  <a:pt x="7259" y="7970"/>
                </a:cubicBezTo>
                <a:cubicBezTo>
                  <a:pt x="5715" y="8846"/>
                  <a:pt x="3996" y="9514"/>
                  <a:pt x="2706" y="10788"/>
                </a:cubicBezTo>
                <a:cubicBezTo>
                  <a:pt x="144" y="13319"/>
                  <a:pt x="0" y="17600"/>
                  <a:pt x="924" y="21182"/>
                </a:cubicBezTo>
                <a:cubicBezTo>
                  <a:pt x="2308" y="26594"/>
                  <a:pt x="5954" y="31560"/>
                  <a:pt x="10968" y="33486"/>
                </a:cubicBezTo>
                <a:cubicBezTo>
                  <a:pt x="13704" y="34537"/>
                  <a:pt x="16653" y="34657"/>
                  <a:pt x="19588" y="34657"/>
                </a:cubicBezTo>
                <a:cubicBezTo>
                  <a:pt x="20255" y="34657"/>
                  <a:pt x="20921" y="34651"/>
                  <a:pt x="21584" y="34648"/>
                </a:cubicBezTo>
                <a:cubicBezTo>
                  <a:pt x="21708" y="34648"/>
                  <a:pt x="21832" y="34647"/>
                  <a:pt x="21956" y="34647"/>
                </a:cubicBezTo>
                <a:cubicBezTo>
                  <a:pt x="29266" y="34647"/>
                  <a:pt x="36590" y="35110"/>
                  <a:pt x="43853" y="36064"/>
                </a:cubicBezTo>
                <a:cubicBezTo>
                  <a:pt x="44885" y="36198"/>
                  <a:pt x="45863" y="36281"/>
                  <a:pt x="46785" y="36281"/>
                </a:cubicBezTo>
                <a:cubicBezTo>
                  <a:pt x="50159" y="36281"/>
                  <a:pt x="52780" y="35165"/>
                  <a:pt x="54518" y="31289"/>
                </a:cubicBezTo>
                <a:cubicBezTo>
                  <a:pt x="55250" y="29698"/>
                  <a:pt x="55855" y="27931"/>
                  <a:pt x="55536" y="26196"/>
                </a:cubicBezTo>
                <a:cubicBezTo>
                  <a:pt x="55266" y="24652"/>
                  <a:pt x="54279" y="23378"/>
                  <a:pt x="53626" y="21962"/>
                </a:cubicBezTo>
                <a:cubicBezTo>
                  <a:pt x="52321" y="19176"/>
                  <a:pt x="52241" y="15961"/>
                  <a:pt x="51302" y="13016"/>
                </a:cubicBezTo>
                <a:cubicBezTo>
                  <a:pt x="49404" y="7183"/>
                  <a:pt x="43720" y="2984"/>
                  <a:pt x="37864" y="2984"/>
                </a:cubicBezTo>
                <a:cubicBezTo>
                  <a:pt x="37632" y="2984"/>
                  <a:pt x="37400" y="2991"/>
                  <a:pt x="37168" y="3004"/>
                </a:cubicBezTo>
                <a:cubicBezTo>
                  <a:pt x="35663" y="3097"/>
                  <a:pt x="34159" y="3447"/>
                  <a:pt x="32654" y="3447"/>
                </a:cubicBezTo>
                <a:cubicBezTo>
                  <a:pt x="32360" y="3447"/>
                  <a:pt x="32066" y="3433"/>
                  <a:pt x="31772" y="3402"/>
                </a:cubicBezTo>
                <a:cubicBezTo>
                  <a:pt x="29862" y="3227"/>
                  <a:pt x="28095" y="2352"/>
                  <a:pt x="26312" y="1603"/>
                </a:cubicBezTo>
                <a:cubicBezTo>
                  <a:pt x="24338" y="776"/>
                  <a:pt x="22269" y="107"/>
                  <a:pt x="20136" y="12"/>
                </a:cubicBezTo>
                <a:cubicBezTo>
                  <a:pt x="19975" y="4"/>
                  <a:pt x="19814" y="1"/>
                  <a:pt x="19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715050" y="538275"/>
            <a:ext cx="22629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4" name="Google Shape;154;p10"/>
          <p:cNvGrpSpPr/>
          <p:nvPr/>
        </p:nvGrpSpPr>
        <p:grpSpPr>
          <a:xfrm>
            <a:off x="515998" y="167290"/>
            <a:ext cx="8099717" cy="4636133"/>
            <a:chOff x="515998" y="167290"/>
            <a:chExt cx="8099717" cy="4636133"/>
          </a:xfrm>
        </p:grpSpPr>
        <p:sp>
          <p:nvSpPr>
            <p:cNvPr id="155" name="Google Shape;155;p10"/>
            <p:cNvSpPr/>
            <p:nvPr/>
          </p:nvSpPr>
          <p:spPr>
            <a:xfrm>
              <a:off x="7538125" y="438750"/>
              <a:ext cx="198201" cy="199045"/>
            </a:xfrm>
            <a:custGeom>
              <a:avLst/>
              <a:gdLst/>
              <a:ahLst/>
              <a:cxnLst/>
              <a:rect l="l" t="t" r="r" b="b"/>
              <a:pathLst>
                <a:path w="3757" h="3773" fill="none" extrusionOk="0">
                  <a:moveTo>
                    <a:pt x="3757" y="1879"/>
                  </a:moveTo>
                  <a:lnTo>
                    <a:pt x="1879" y="3773"/>
                  </a:lnTo>
                  <a:lnTo>
                    <a:pt x="0" y="1879"/>
                  </a:lnTo>
                  <a:lnTo>
                    <a:pt x="187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575615" y="503986"/>
              <a:ext cx="79818" cy="68581"/>
            </a:xfrm>
            <a:custGeom>
              <a:avLst/>
              <a:gdLst/>
              <a:ahLst/>
              <a:cxnLst/>
              <a:rect l="l" t="t" r="r" b="b"/>
              <a:pathLst>
                <a:path w="1513" h="1300" extrusionOk="0">
                  <a:moveTo>
                    <a:pt x="852" y="1"/>
                  </a:moveTo>
                  <a:cubicBezTo>
                    <a:pt x="693" y="1"/>
                    <a:pt x="531" y="58"/>
                    <a:pt x="398" y="185"/>
                  </a:cubicBezTo>
                  <a:cubicBezTo>
                    <a:pt x="0" y="599"/>
                    <a:pt x="287" y="1300"/>
                    <a:pt x="860" y="1300"/>
                  </a:cubicBezTo>
                  <a:cubicBezTo>
                    <a:pt x="1210" y="1300"/>
                    <a:pt x="1496" y="1013"/>
                    <a:pt x="1512" y="647"/>
                  </a:cubicBezTo>
                  <a:cubicBezTo>
                    <a:pt x="1512" y="258"/>
                    <a:pt x="1189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8242174" y="4419904"/>
              <a:ext cx="373542" cy="370655"/>
            </a:xfrm>
            <a:custGeom>
              <a:avLst/>
              <a:gdLst/>
              <a:ahLst/>
              <a:cxnLst/>
              <a:rect l="l" t="t" r="r" b="b"/>
              <a:pathLst>
                <a:path w="2070" h="2054" extrusionOk="0">
                  <a:moveTo>
                    <a:pt x="1035" y="0"/>
                  </a:moveTo>
                  <a:lnTo>
                    <a:pt x="0" y="1035"/>
                  </a:lnTo>
                  <a:lnTo>
                    <a:pt x="1035" y="2054"/>
                  </a:lnTo>
                  <a:lnTo>
                    <a:pt x="2070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515998" y="4605223"/>
              <a:ext cx="199045" cy="198201"/>
            </a:xfrm>
            <a:custGeom>
              <a:avLst/>
              <a:gdLst/>
              <a:ahLst/>
              <a:cxnLst/>
              <a:rect l="l" t="t" r="r" b="b"/>
              <a:pathLst>
                <a:path w="3773" h="3757" extrusionOk="0">
                  <a:moveTo>
                    <a:pt x="1878" y="0"/>
                  </a:moveTo>
                  <a:lnTo>
                    <a:pt x="0" y="1878"/>
                  </a:lnTo>
                  <a:lnTo>
                    <a:pt x="1878" y="3757"/>
                  </a:lnTo>
                  <a:lnTo>
                    <a:pt x="3773" y="1878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8249624" y="2190958"/>
              <a:ext cx="358649" cy="380781"/>
            </a:xfrm>
            <a:custGeom>
              <a:avLst/>
              <a:gdLst/>
              <a:ahLst/>
              <a:cxnLst/>
              <a:rect l="l" t="t" r="r" b="b"/>
              <a:pathLst>
                <a:path w="4394" h="4665" fill="none" extrusionOk="0">
                  <a:moveTo>
                    <a:pt x="446" y="1481"/>
                  </a:moveTo>
                  <a:cubicBezTo>
                    <a:pt x="1178" y="1"/>
                    <a:pt x="3327" y="128"/>
                    <a:pt x="3852" y="1688"/>
                  </a:cubicBezTo>
                  <a:cubicBezTo>
                    <a:pt x="4394" y="3248"/>
                    <a:pt x="2786" y="4665"/>
                    <a:pt x="1306" y="3948"/>
                  </a:cubicBezTo>
                  <a:cubicBezTo>
                    <a:pt x="382" y="3503"/>
                    <a:pt x="0" y="2388"/>
                    <a:pt x="446" y="148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3852330" y="167290"/>
              <a:ext cx="199045" cy="199097"/>
            </a:xfrm>
            <a:custGeom>
              <a:avLst/>
              <a:gdLst/>
              <a:ahLst/>
              <a:cxnLst/>
              <a:rect l="l" t="t" r="r" b="b"/>
              <a:pathLst>
                <a:path w="3773" h="3774" extrusionOk="0">
                  <a:moveTo>
                    <a:pt x="1894" y="1"/>
                  </a:moveTo>
                  <a:lnTo>
                    <a:pt x="0" y="1879"/>
                  </a:lnTo>
                  <a:lnTo>
                    <a:pt x="1894" y="3773"/>
                  </a:lnTo>
                  <a:lnTo>
                    <a:pt x="3773" y="1879"/>
                  </a:lnTo>
                  <a:lnTo>
                    <a:pt x="1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78792" y="4419899"/>
              <a:ext cx="341098" cy="339652"/>
            </a:xfrm>
            <a:custGeom>
              <a:avLst/>
              <a:gdLst/>
              <a:ahLst/>
              <a:cxnLst/>
              <a:rect l="l" t="t" r="r" b="b"/>
              <a:pathLst>
                <a:path w="3773" h="3757" fill="none" extrusionOk="0">
                  <a:moveTo>
                    <a:pt x="3773" y="1879"/>
                  </a:moveTo>
                  <a:lnTo>
                    <a:pt x="1878" y="3757"/>
                  </a:lnTo>
                  <a:lnTo>
                    <a:pt x="0" y="1879"/>
                  </a:lnTo>
                  <a:lnTo>
                    <a:pt x="187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 rot="10800000" flipH="1">
            <a:off x="1759483" y="14457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rot="10800000" flipH="1">
            <a:off x="528281" y="386718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 rot="10800000" flipH="1">
            <a:off x="8123631" y="347892"/>
            <a:ext cx="358649" cy="380781"/>
          </a:xfrm>
          <a:custGeom>
            <a:avLst/>
            <a:gdLst/>
            <a:ahLst/>
            <a:cxnLst/>
            <a:rect l="l" t="t" r="r" b="b"/>
            <a:pathLst>
              <a:path w="4394" h="4665" fill="none" extrusionOk="0">
                <a:moveTo>
                  <a:pt x="446" y="1481"/>
                </a:moveTo>
                <a:cubicBezTo>
                  <a:pt x="1178" y="1"/>
                  <a:pt x="3327" y="128"/>
                  <a:pt x="3852" y="1688"/>
                </a:cubicBezTo>
                <a:cubicBezTo>
                  <a:pt x="4394" y="3248"/>
                  <a:pt x="2786" y="4665"/>
                  <a:pt x="1306" y="3948"/>
                </a:cubicBezTo>
                <a:cubicBezTo>
                  <a:pt x="382" y="3503"/>
                  <a:pt x="0" y="2388"/>
                  <a:pt x="446" y="148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 rot="10800000" flipH="1">
            <a:off x="3005312" y="4505667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 rot="10800000" flipH="1">
            <a:off x="4401449" y="287229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 rot="10800000" flipH="1">
            <a:off x="6364783" y="4505698"/>
            <a:ext cx="198201" cy="199045"/>
          </a:xfrm>
          <a:custGeom>
            <a:avLst/>
            <a:gdLst/>
            <a:ahLst/>
            <a:cxnLst/>
            <a:rect l="l" t="t" r="r" b="b"/>
            <a:pathLst>
              <a:path w="3757" h="3773" fill="none" extrusionOk="0">
                <a:moveTo>
                  <a:pt x="3757" y="1879"/>
                </a:moveTo>
                <a:lnTo>
                  <a:pt x="1879" y="3773"/>
                </a:lnTo>
                <a:lnTo>
                  <a:pt x="0" y="1879"/>
                </a:lnTo>
                <a:lnTo>
                  <a:pt x="1879" y="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10800000" flipH="1">
            <a:off x="6940762" y="106935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2779225" y="1644850"/>
            <a:ext cx="3585600" cy="12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96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300"/>
              <a:buNone/>
              <a:defRPr sz="103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1713300" y="2997800"/>
            <a:ext cx="57279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173" name="Google Shape;173;p11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176" name="Google Shape;176;p11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7020444" y="4387793"/>
            <a:ext cx="2153521" cy="785375"/>
            <a:chOff x="2918906" y="3172692"/>
            <a:chExt cx="6233056" cy="1970828"/>
          </a:xfrm>
        </p:grpSpPr>
        <p:sp>
          <p:nvSpPr>
            <p:cNvPr id="43" name="Google Shape;43;p4"/>
            <p:cNvSpPr/>
            <p:nvPr/>
          </p:nvSpPr>
          <p:spPr>
            <a:xfrm>
              <a:off x="3508550" y="3397927"/>
              <a:ext cx="5643412" cy="1745592"/>
            </a:xfrm>
            <a:custGeom>
              <a:avLst/>
              <a:gdLst/>
              <a:ahLst/>
              <a:cxnLst/>
              <a:rect l="l" t="t" r="r" b="b"/>
              <a:pathLst>
                <a:path w="116383" h="35999" extrusionOk="0">
                  <a:moveTo>
                    <a:pt x="116382" y="0"/>
                  </a:moveTo>
                  <a:cubicBezTo>
                    <a:pt x="114870" y="113"/>
                    <a:pt x="113372" y="360"/>
                    <a:pt x="111915" y="740"/>
                  </a:cubicBezTo>
                  <a:cubicBezTo>
                    <a:pt x="104387" y="2702"/>
                    <a:pt x="97955" y="7673"/>
                    <a:pt x="90229" y="8808"/>
                  </a:cubicBezTo>
                  <a:cubicBezTo>
                    <a:pt x="89005" y="8988"/>
                    <a:pt x="87786" y="9067"/>
                    <a:pt x="86570" y="9067"/>
                  </a:cubicBezTo>
                  <a:cubicBezTo>
                    <a:pt x="77629" y="9067"/>
                    <a:pt x="68852" y="4767"/>
                    <a:pt x="59753" y="4381"/>
                  </a:cubicBezTo>
                  <a:cubicBezTo>
                    <a:pt x="59290" y="4361"/>
                    <a:pt x="58829" y="4352"/>
                    <a:pt x="58371" y="4352"/>
                  </a:cubicBezTo>
                  <a:cubicBezTo>
                    <a:pt x="45111" y="4352"/>
                    <a:pt x="33357" y="12414"/>
                    <a:pt x="23210" y="20447"/>
                  </a:cubicBezTo>
                  <a:cubicBezTo>
                    <a:pt x="19465" y="23409"/>
                    <a:pt x="15741" y="26401"/>
                    <a:pt x="11810" y="29149"/>
                  </a:cubicBezTo>
                  <a:cubicBezTo>
                    <a:pt x="8289" y="31616"/>
                    <a:pt x="4606" y="33910"/>
                    <a:pt x="635" y="35720"/>
                  </a:cubicBezTo>
                  <a:cubicBezTo>
                    <a:pt x="429" y="35814"/>
                    <a:pt x="215" y="35908"/>
                    <a:pt x="1" y="35999"/>
                  </a:cubicBezTo>
                  <a:lnTo>
                    <a:pt x="116382" y="35999"/>
                  </a:lnTo>
                  <a:lnTo>
                    <a:pt x="116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918906" y="3172692"/>
              <a:ext cx="6228153" cy="1970828"/>
            </a:xfrm>
            <a:custGeom>
              <a:avLst/>
              <a:gdLst/>
              <a:ahLst/>
              <a:cxnLst/>
              <a:rect l="l" t="t" r="r" b="b"/>
              <a:pathLst>
                <a:path w="128442" h="40644" extrusionOk="0">
                  <a:moveTo>
                    <a:pt x="128441" y="1"/>
                  </a:moveTo>
                  <a:cubicBezTo>
                    <a:pt x="125131" y="777"/>
                    <a:pt x="121893" y="1835"/>
                    <a:pt x="118767" y="3094"/>
                  </a:cubicBezTo>
                  <a:cubicBezTo>
                    <a:pt x="113989" y="5015"/>
                    <a:pt x="109572" y="7840"/>
                    <a:pt x="104535" y="9204"/>
                  </a:cubicBezTo>
                  <a:cubicBezTo>
                    <a:pt x="102911" y="9643"/>
                    <a:pt x="101306" y="9828"/>
                    <a:pt x="99716" y="9828"/>
                  </a:cubicBezTo>
                  <a:cubicBezTo>
                    <a:pt x="95941" y="9828"/>
                    <a:pt x="92249" y="8786"/>
                    <a:pt x="88567" y="7641"/>
                  </a:cubicBezTo>
                  <a:cubicBezTo>
                    <a:pt x="83817" y="6158"/>
                    <a:pt x="79118" y="4986"/>
                    <a:pt x="74085" y="4711"/>
                  </a:cubicBezTo>
                  <a:cubicBezTo>
                    <a:pt x="73142" y="4660"/>
                    <a:pt x="72199" y="4635"/>
                    <a:pt x="71258" y="4635"/>
                  </a:cubicBezTo>
                  <a:cubicBezTo>
                    <a:pt x="62202" y="4635"/>
                    <a:pt x="53271" y="6942"/>
                    <a:pt x="45201" y="10686"/>
                  </a:cubicBezTo>
                  <a:cubicBezTo>
                    <a:pt x="36191" y="14867"/>
                    <a:pt x="28637" y="20774"/>
                    <a:pt x="21223" y="26978"/>
                  </a:cubicBezTo>
                  <a:cubicBezTo>
                    <a:pt x="14689" y="32439"/>
                    <a:pt x="7745" y="37112"/>
                    <a:pt x="0" y="40644"/>
                  </a:cubicBezTo>
                  <a:lnTo>
                    <a:pt x="1443" y="40644"/>
                  </a:lnTo>
                  <a:cubicBezTo>
                    <a:pt x="6843" y="38138"/>
                    <a:pt x="11922" y="35071"/>
                    <a:pt x="16589" y="31488"/>
                  </a:cubicBezTo>
                  <a:cubicBezTo>
                    <a:pt x="24718" y="25234"/>
                    <a:pt x="32009" y="18330"/>
                    <a:pt x="41209" y="13334"/>
                  </a:cubicBezTo>
                  <a:cubicBezTo>
                    <a:pt x="50318" y="8388"/>
                    <a:pt x="60643" y="5181"/>
                    <a:pt x="71290" y="5181"/>
                  </a:cubicBezTo>
                  <a:cubicBezTo>
                    <a:pt x="71408" y="5181"/>
                    <a:pt x="71526" y="5181"/>
                    <a:pt x="71645" y="5182"/>
                  </a:cubicBezTo>
                  <a:cubicBezTo>
                    <a:pt x="77236" y="5222"/>
                    <a:pt x="82508" y="6320"/>
                    <a:pt x="87769" y="7960"/>
                  </a:cubicBezTo>
                  <a:cubicBezTo>
                    <a:pt x="91552" y="9137"/>
                    <a:pt x="95409" y="10341"/>
                    <a:pt x="99406" y="10341"/>
                  </a:cubicBezTo>
                  <a:cubicBezTo>
                    <a:pt x="100099" y="10341"/>
                    <a:pt x="100795" y="10305"/>
                    <a:pt x="101497" y="10226"/>
                  </a:cubicBezTo>
                  <a:cubicBezTo>
                    <a:pt x="106744" y="9635"/>
                    <a:pt x="111261" y="6919"/>
                    <a:pt x="115885" y="4794"/>
                  </a:cubicBezTo>
                  <a:cubicBezTo>
                    <a:pt x="119928" y="2938"/>
                    <a:pt x="124122" y="1556"/>
                    <a:pt x="128441" y="476"/>
                  </a:cubicBezTo>
                  <a:lnTo>
                    <a:pt x="128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/>
          <p:nvPr/>
        </p:nvSpPr>
        <p:spPr>
          <a:xfrm>
            <a:off x="410099" y="3411004"/>
            <a:ext cx="373542" cy="370655"/>
          </a:xfrm>
          <a:custGeom>
            <a:avLst/>
            <a:gdLst/>
            <a:ahLst/>
            <a:cxnLst/>
            <a:rect l="l" t="t" r="r" b="b"/>
            <a:pathLst>
              <a:path w="2070" h="2054" extrusionOk="0">
                <a:moveTo>
                  <a:pt x="1035" y="0"/>
                </a:moveTo>
                <a:lnTo>
                  <a:pt x="0" y="1035"/>
                </a:lnTo>
                <a:lnTo>
                  <a:pt x="1035" y="2054"/>
                </a:lnTo>
                <a:lnTo>
                  <a:pt x="2070" y="1035"/>
                </a:lnTo>
                <a:lnTo>
                  <a:pt x="1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50227" y="4126197"/>
            <a:ext cx="308625" cy="30862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672973" y="2472648"/>
            <a:ext cx="199045" cy="198201"/>
          </a:xfrm>
          <a:custGeom>
            <a:avLst/>
            <a:gdLst/>
            <a:ahLst/>
            <a:cxnLst/>
            <a:rect l="l" t="t" r="r" b="b"/>
            <a:pathLst>
              <a:path w="3773" h="3757" extrusionOk="0">
                <a:moveTo>
                  <a:pt x="1878" y="0"/>
                </a:moveTo>
                <a:lnTo>
                  <a:pt x="0" y="1878"/>
                </a:lnTo>
                <a:lnTo>
                  <a:pt x="1878" y="3757"/>
                </a:lnTo>
                <a:lnTo>
                  <a:pt x="3773" y="1878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498880" y="4800936"/>
            <a:ext cx="146237" cy="126348"/>
          </a:xfrm>
          <a:custGeom>
            <a:avLst/>
            <a:gdLst/>
            <a:ahLst/>
            <a:cxnLst/>
            <a:rect l="l" t="t" r="r" b="b"/>
            <a:pathLst>
              <a:path w="2772" h="2395" extrusionOk="0">
                <a:moveTo>
                  <a:pt x="1363" y="1"/>
                </a:moveTo>
                <a:cubicBezTo>
                  <a:pt x="935" y="1"/>
                  <a:pt x="505" y="221"/>
                  <a:pt x="287" y="673"/>
                </a:cubicBezTo>
                <a:cubicBezTo>
                  <a:pt x="0" y="1262"/>
                  <a:pt x="239" y="1979"/>
                  <a:pt x="844" y="2265"/>
                </a:cubicBezTo>
                <a:cubicBezTo>
                  <a:pt x="1022" y="2354"/>
                  <a:pt x="1203" y="2395"/>
                  <a:pt x="1378" y="2395"/>
                </a:cubicBezTo>
                <a:cubicBezTo>
                  <a:pt x="2138" y="2395"/>
                  <a:pt x="2771" y="1629"/>
                  <a:pt x="2499" y="801"/>
                </a:cubicBezTo>
                <a:cubicBezTo>
                  <a:pt x="2315" y="273"/>
                  <a:pt x="1840" y="1"/>
                  <a:pt x="13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375193" y="438715"/>
            <a:ext cx="199045" cy="199097"/>
          </a:xfrm>
          <a:custGeom>
            <a:avLst/>
            <a:gdLst/>
            <a:ahLst/>
            <a:cxnLst/>
            <a:rect l="l" t="t" r="r" b="b"/>
            <a:pathLst>
              <a:path w="3773" h="3774" extrusionOk="0">
                <a:moveTo>
                  <a:pt x="1894" y="1"/>
                </a:moveTo>
                <a:lnTo>
                  <a:pt x="0" y="1879"/>
                </a:lnTo>
                <a:lnTo>
                  <a:pt x="1894" y="3773"/>
                </a:lnTo>
                <a:lnTo>
                  <a:pt x="3773" y="1879"/>
                </a:lnTo>
                <a:lnTo>
                  <a:pt x="18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4"/>
          <p:cNvGrpSpPr/>
          <p:nvPr/>
        </p:nvGrpSpPr>
        <p:grpSpPr>
          <a:xfrm>
            <a:off x="-29593" y="-14801"/>
            <a:ext cx="1704994" cy="863379"/>
            <a:chOff x="0" y="0"/>
            <a:chExt cx="4110400" cy="2081433"/>
          </a:xfrm>
        </p:grpSpPr>
        <p:sp>
          <p:nvSpPr>
            <p:cNvPr id="51" name="Google Shape;51;p4"/>
            <p:cNvSpPr/>
            <p:nvPr/>
          </p:nvSpPr>
          <p:spPr>
            <a:xfrm>
              <a:off x="0" y="0"/>
              <a:ext cx="3927738" cy="1823224"/>
            </a:xfrm>
            <a:custGeom>
              <a:avLst/>
              <a:gdLst/>
              <a:ahLst/>
              <a:cxnLst/>
              <a:rect l="l" t="t" r="r" b="b"/>
              <a:pathLst>
                <a:path w="81001" h="37600" extrusionOk="0">
                  <a:moveTo>
                    <a:pt x="0" y="0"/>
                  </a:moveTo>
                  <a:lnTo>
                    <a:pt x="0" y="36376"/>
                  </a:lnTo>
                  <a:cubicBezTo>
                    <a:pt x="3199" y="37244"/>
                    <a:pt x="6695" y="37599"/>
                    <a:pt x="10044" y="37599"/>
                  </a:cubicBezTo>
                  <a:cubicBezTo>
                    <a:pt x="11787" y="37599"/>
                    <a:pt x="13491" y="37503"/>
                    <a:pt x="15091" y="37333"/>
                  </a:cubicBezTo>
                  <a:cubicBezTo>
                    <a:pt x="22554" y="36546"/>
                    <a:pt x="29715" y="33845"/>
                    <a:pt x="35908" y="29936"/>
                  </a:cubicBezTo>
                  <a:cubicBezTo>
                    <a:pt x="40052" y="27315"/>
                    <a:pt x="43812" y="24142"/>
                    <a:pt x="48269" y="21992"/>
                  </a:cubicBezTo>
                  <a:cubicBezTo>
                    <a:pt x="56768" y="17884"/>
                    <a:pt x="67464" y="17641"/>
                    <a:pt x="74626" y="11749"/>
                  </a:cubicBezTo>
                  <a:cubicBezTo>
                    <a:pt x="77602" y="9301"/>
                    <a:pt x="79731" y="5988"/>
                    <a:pt x="80619" y="2405"/>
                  </a:cubicBezTo>
                  <a:cubicBezTo>
                    <a:pt x="80815" y="1615"/>
                    <a:pt x="80949" y="813"/>
                    <a:pt x="8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600" y="0"/>
              <a:ext cx="4108800" cy="2081433"/>
            </a:xfrm>
            <a:custGeom>
              <a:avLst/>
              <a:gdLst/>
              <a:ahLst/>
              <a:cxnLst/>
              <a:rect l="l" t="t" r="r" b="b"/>
              <a:pathLst>
                <a:path w="84735" h="42925" extrusionOk="0">
                  <a:moveTo>
                    <a:pt x="84368" y="0"/>
                  </a:moveTo>
                  <a:cubicBezTo>
                    <a:pt x="83487" y="6317"/>
                    <a:pt x="81163" y="12300"/>
                    <a:pt x="75126" y="16126"/>
                  </a:cubicBezTo>
                  <a:cubicBezTo>
                    <a:pt x="68940" y="20045"/>
                    <a:pt x="61409" y="21180"/>
                    <a:pt x="54382" y="23218"/>
                  </a:cubicBezTo>
                  <a:cubicBezTo>
                    <a:pt x="50952" y="24214"/>
                    <a:pt x="47546" y="25444"/>
                    <a:pt x="44549" y="27300"/>
                  </a:cubicBezTo>
                  <a:cubicBezTo>
                    <a:pt x="41463" y="29211"/>
                    <a:pt x="38964" y="31768"/>
                    <a:pt x="36154" y="33979"/>
                  </a:cubicBezTo>
                  <a:cubicBezTo>
                    <a:pt x="30784" y="38193"/>
                    <a:pt x="24087" y="40945"/>
                    <a:pt x="17132" y="41978"/>
                  </a:cubicBezTo>
                  <a:cubicBezTo>
                    <a:pt x="14971" y="42301"/>
                    <a:pt x="12798" y="42461"/>
                    <a:pt x="10633" y="42461"/>
                  </a:cubicBezTo>
                  <a:cubicBezTo>
                    <a:pt x="7039" y="42461"/>
                    <a:pt x="3467" y="42021"/>
                    <a:pt x="0" y="41159"/>
                  </a:cubicBezTo>
                  <a:lnTo>
                    <a:pt x="0" y="41714"/>
                  </a:lnTo>
                  <a:cubicBezTo>
                    <a:pt x="3338" y="42526"/>
                    <a:pt x="6798" y="42925"/>
                    <a:pt x="10266" y="42925"/>
                  </a:cubicBezTo>
                  <a:cubicBezTo>
                    <a:pt x="18388" y="42925"/>
                    <a:pt x="26546" y="40738"/>
                    <a:pt x="33231" y="36565"/>
                  </a:cubicBezTo>
                  <a:cubicBezTo>
                    <a:pt x="36361" y="34618"/>
                    <a:pt x="38936" y="32120"/>
                    <a:pt x="41749" y="29832"/>
                  </a:cubicBezTo>
                  <a:cubicBezTo>
                    <a:pt x="45215" y="27017"/>
                    <a:pt x="49186" y="25198"/>
                    <a:pt x="53559" y="23885"/>
                  </a:cubicBezTo>
                  <a:cubicBezTo>
                    <a:pt x="60894" y="21684"/>
                    <a:pt x="68929" y="20701"/>
                    <a:pt x="75394" y="16550"/>
                  </a:cubicBezTo>
                  <a:cubicBezTo>
                    <a:pt x="81449" y="12662"/>
                    <a:pt x="84100" y="6484"/>
                    <a:pt x="84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4"/>
          <p:cNvSpPr/>
          <p:nvPr/>
        </p:nvSpPr>
        <p:spPr>
          <a:xfrm>
            <a:off x="1576442" y="298162"/>
            <a:ext cx="341098" cy="339652"/>
          </a:xfrm>
          <a:custGeom>
            <a:avLst/>
            <a:gdLst/>
            <a:ahLst/>
            <a:cxnLst/>
            <a:rect l="l" t="t" r="r" b="b"/>
            <a:pathLst>
              <a:path w="3773" h="3757" fill="none" extrusionOk="0">
                <a:moveTo>
                  <a:pt x="3773" y="1879"/>
                </a:moveTo>
                <a:lnTo>
                  <a:pt x="1878" y="3757"/>
                </a:lnTo>
                <a:lnTo>
                  <a:pt x="0" y="1879"/>
                </a:lnTo>
                <a:lnTo>
                  <a:pt x="1878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Semi Condensed"/>
              <a:buNone/>
              <a:defRPr sz="2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8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●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estrial"/>
              <a:buChar char="○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Questrial"/>
              <a:buChar char="■"/>
              <a:defRPr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0" r:id="rId9"/>
    <p:sldLayoutId id="2147483651" r:id="rId10"/>
    <p:sldLayoutId id="2147483658" r:id="rId11"/>
    <p:sldLayoutId id="2147483659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3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60" r:id="rId27"/>
    <p:sldLayoutId id="2147483661" r:id="rId28"/>
    <p:sldLayoutId id="2147483669" r:id="rId29"/>
    <p:sldLayoutId id="2147483670" r:id="rId30"/>
    <p:sldLayoutId id="2147483671" r:id="rId31"/>
    <p:sldLayoutId id="2147483672" r:id="rId32"/>
    <p:sldLayoutId id="2147483674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3"/>
          <p:cNvSpPr txBox="1">
            <a:spLocks noGrp="1"/>
          </p:cNvSpPr>
          <p:nvPr>
            <p:ph type="ctrTitle"/>
          </p:nvPr>
        </p:nvSpPr>
        <p:spPr>
          <a:xfrm>
            <a:off x="3869132" y="1140413"/>
            <a:ext cx="4554000" cy="22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400">
                <a:solidFill>
                  <a:schemeClr val="accent1"/>
                </a:solidFill>
              </a:rPr>
              <a:t>Power Puff Pets</a:t>
            </a:r>
            <a:endParaRPr lang="en" sz="6750"/>
          </a:p>
        </p:txBody>
      </p:sp>
      <p:grpSp>
        <p:nvGrpSpPr>
          <p:cNvPr id="672" name="Google Shape;672;p43"/>
          <p:cNvGrpSpPr/>
          <p:nvPr/>
        </p:nvGrpSpPr>
        <p:grpSpPr>
          <a:xfrm>
            <a:off x="794135" y="1376273"/>
            <a:ext cx="3724719" cy="2772588"/>
            <a:chOff x="794135" y="1376273"/>
            <a:chExt cx="3724719" cy="2772588"/>
          </a:xfrm>
        </p:grpSpPr>
        <p:sp>
          <p:nvSpPr>
            <p:cNvPr id="673" name="Google Shape;673;p43"/>
            <p:cNvSpPr/>
            <p:nvPr/>
          </p:nvSpPr>
          <p:spPr>
            <a:xfrm>
              <a:off x="1041607" y="3627876"/>
              <a:ext cx="3164086" cy="299891"/>
            </a:xfrm>
            <a:custGeom>
              <a:avLst/>
              <a:gdLst/>
              <a:ahLst/>
              <a:cxnLst/>
              <a:rect l="l" t="t" r="r" b="b"/>
              <a:pathLst>
                <a:path w="30069" h="2850" extrusionOk="0">
                  <a:moveTo>
                    <a:pt x="15042" y="0"/>
                  </a:moveTo>
                  <a:cubicBezTo>
                    <a:pt x="6733" y="0"/>
                    <a:pt x="0" y="637"/>
                    <a:pt x="0" y="1417"/>
                  </a:cubicBezTo>
                  <a:cubicBezTo>
                    <a:pt x="0" y="2213"/>
                    <a:pt x="6733" y="2849"/>
                    <a:pt x="15042" y="2849"/>
                  </a:cubicBezTo>
                  <a:cubicBezTo>
                    <a:pt x="23335" y="2849"/>
                    <a:pt x="30068" y="2213"/>
                    <a:pt x="30068" y="1417"/>
                  </a:cubicBezTo>
                  <a:cubicBezTo>
                    <a:pt x="30068" y="637"/>
                    <a:pt x="23335" y="0"/>
                    <a:pt x="150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830525" y="1376273"/>
              <a:ext cx="3688329" cy="2284224"/>
            </a:xfrm>
            <a:custGeom>
              <a:avLst/>
              <a:gdLst/>
              <a:ahLst/>
              <a:cxnLst/>
              <a:rect l="l" t="t" r="r" b="b"/>
              <a:pathLst>
                <a:path w="35051" h="21708" extrusionOk="0">
                  <a:moveTo>
                    <a:pt x="22666" y="0"/>
                  </a:moveTo>
                  <a:cubicBezTo>
                    <a:pt x="22576" y="0"/>
                    <a:pt x="22486" y="2"/>
                    <a:pt x="22396" y="5"/>
                  </a:cubicBezTo>
                  <a:cubicBezTo>
                    <a:pt x="21059" y="69"/>
                    <a:pt x="19770" y="467"/>
                    <a:pt x="18528" y="960"/>
                  </a:cubicBezTo>
                  <a:cubicBezTo>
                    <a:pt x="17414" y="1406"/>
                    <a:pt x="16300" y="1931"/>
                    <a:pt x="15106" y="2043"/>
                  </a:cubicBezTo>
                  <a:cubicBezTo>
                    <a:pt x="14940" y="2057"/>
                    <a:pt x="14773" y="2063"/>
                    <a:pt x="14607" y="2063"/>
                  </a:cubicBezTo>
                  <a:cubicBezTo>
                    <a:pt x="13647" y="2063"/>
                    <a:pt x="12693" y="1858"/>
                    <a:pt x="11716" y="1804"/>
                  </a:cubicBezTo>
                  <a:cubicBezTo>
                    <a:pt x="11562" y="1795"/>
                    <a:pt x="11408" y="1790"/>
                    <a:pt x="11254" y="1790"/>
                  </a:cubicBezTo>
                  <a:cubicBezTo>
                    <a:pt x="7593" y="1790"/>
                    <a:pt x="4041" y="4306"/>
                    <a:pt x="2850" y="7789"/>
                  </a:cubicBezTo>
                  <a:cubicBezTo>
                    <a:pt x="2261" y="9540"/>
                    <a:pt x="2213" y="11482"/>
                    <a:pt x="1401" y="13137"/>
                  </a:cubicBezTo>
                  <a:cubicBezTo>
                    <a:pt x="1003" y="13981"/>
                    <a:pt x="383" y="14745"/>
                    <a:pt x="208" y="15668"/>
                  </a:cubicBezTo>
                  <a:cubicBezTo>
                    <a:pt x="1" y="16703"/>
                    <a:pt x="383" y="17769"/>
                    <a:pt x="844" y="18724"/>
                  </a:cubicBezTo>
                  <a:cubicBezTo>
                    <a:pt x="1930" y="21032"/>
                    <a:pt x="3573" y="21707"/>
                    <a:pt x="5689" y="21707"/>
                  </a:cubicBezTo>
                  <a:cubicBezTo>
                    <a:pt x="6272" y="21707"/>
                    <a:pt x="6892" y="21656"/>
                    <a:pt x="7545" y="21573"/>
                  </a:cubicBezTo>
                  <a:cubicBezTo>
                    <a:pt x="12055" y="21015"/>
                    <a:pt x="16596" y="20729"/>
                    <a:pt x="21151" y="20729"/>
                  </a:cubicBezTo>
                  <a:cubicBezTo>
                    <a:pt x="21275" y="20729"/>
                    <a:pt x="21398" y="20729"/>
                    <a:pt x="21521" y="20730"/>
                  </a:cubicBezTo>
                  <a:cubicBezTo>
                    <a:pt x="21970" y="20733"/>
                    <a:pt x="22421" y="20738"/>
                    <a:pt x="22873" y="20738"/>
                  </a:cubicBezTo>
                  <a:cubicBezTo>
                    <a:pt x="24680" y="20738"/>
                    <a:pt x="26494" y="20656"/>
                    <a:pt x="28174" y="20045"/>
                  </a:cubicBezTo>
                  <a:cubicBezTo>
                    <a:pt x="31326" y="18883"/>
                    <a:pt x="33602" y="15923"/>
                    <a:pt x="34478" y="12675"/>
                  </a:cubicBezTo>
                  <a:cubicBezTo>
                    <a:pt x="35051" y="10542"/>
                    <a:pt x="34971" y="7980"/>
                    <a:pt x="33364" y="6452"/>
                  </a:cubicBezTo>
                  <a:cubicBezTo>
                    <a:pt x="32552" y="5688"/>
                    <a:pt x="31469" y="5306"/>
                    <a:pt x="30498" y="4780"/>
                  </a:cubicBezTo>
                  <a:cubicBezTo>
                    <a:pt x="29512" y="4239"/>
                    <a:pt x="28604" y="3539"/>
                    <a:pt x="27824" y="2727"/>
                  </a:cubicBezTo>
                  <a:cubicBezTo>
                    <a:pt x="27283" y="2170"/>
                    <a:pt x="26790" y="1549"/>
                    <a:pt x="26185" y="1072"/>
                  </a:cubicBezTo>
                  <a:cubicBezTo>
                    <a:pt x="25190" y="314"/>
                    <a:pt x="23918" y="0"/>
                    <a:pt x="22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1525644" y="3750147"/>
              <a:ext cx="487519" cy="105541"/>
            </a:xfrm>
            <a:custGeom>
              <a:avLst/>
              <a:gdLst/>
              <a:ahLst/>
              <a:cxnLst/>
              <a:rect l="l" t="t" r="r" b="b"/>
              <a:pathLst>
                <a:path w="4633" h="1003" extrusionOk="0">
                  <a:moveTo>
                    <a:pt x="2491" y="1"/>
                  </a:moveTo>
                  <a:cubicBezTo>
                    <a:pt x="2355" y="1"/>
                    <a:pt x="2220" y="6"/>
                    <a:pt x="2086" y="16"/>
                  </a:cubicBezTo>
                  <a:cubicBezTo>
                    <a:pt x="1608" y="64"/>
                    <a:pt x="526" y="318"/>
                    <a:pt x="0" y="812"/>
                  </a:cubicBezTo>
                  <a:cubicBezTo>
                    <a:pt x="1183" y="936"/>
                    <a:pt x="2386" y="1002"/>
                    <a:pt x="3593" y="1002"/>
                  </a:cubicBezTo>
                  <a:cubicBezTo>
                    <a:pt x="3928" y="1002"/>
                    <a:pt x="4264" y="997"/>
                    <a:pt x="4600" y="987"/>
                  </a:cubicBezTo>
                  <a:cubicBezTo>
                    <a:pt x="4632" y="828"/>
                    <a:pt x="4600" y="653"/>
                    <a:pt x="4521" y="494"/>
                  </a:cubicBezTo>
                  <a:cubicBezTo>
                    <a:pt x="4378" y="350"/>
                    <a:pt x="4203" y="255"/>
                    <a:pt x="4012" y="223"/>
                  </a:cubicBezTo>
                  <a:cubicBezTo>
                    <a:pt x="3509" y="72"/>
                    <a:pt x="2997" y="1"/>
                    <a:pt x="2491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2935875" y="3732996"/>
              <a:ext cx="532767" cy="88599"/>
            </a:xfrm>
            <a:custGeom>
              <a:avLst/>
              <a:gdLst/>
              <a:ahLst/>
              <a:cxnLst/>
              <a:rect l="l" t="t" r="r" b="b"/>
              <a:pathLst>
                <a:path w="5063" h="842" extrusionOk="0">
                  <a:moveTo>
                    <a:pt x="2824" y="1"/>
                  </a:moveTo>
                  <a:cubicBezTo>
                    <a:pt x="1901" y="1"/>
                    <a:pt x="998" y="224"/>
                    <a:pt x="192" y="657"/>
                  </a:cubicBezTo>
                  <a:cubicBezTo>
                    <a:pt x="144" y="688"/>
                    <a:pt x="64" y="720"/>
                    <a:pt x="1" y="768"/>
                  </a:cubicBezTo>
                  <a:cubicBezTo>
                    <a:pt x="1320" y="805"/>
                    <a:pt x="2697" y="842"/>
                    <a:pt x="3975" y="842"/>
                  </a:cubicBezTo>
                  <a:cubicBezTo>
                    <a:pt x="4347" y="842"/>
                    <a:pt x="4711" y="839"/>
                    <a:pt x="5063" y="832"/>
                  </a:cubicBezTo>
                  <a:cubicBezTo>
                    <a:pt x="5063" y="752"/>
                    <a:pt x="5031" y="672"/>
                    <a:pt x="4999" y="609"/>
                  </a:cubicBezTo>
                  <a:cubicBezTo>
                    <a:pt x="4903" y="466"/>
                    <a:pt x="4760" y="370"/>
                    <a:pt x="4601" y="322"/>
                  </a:cubicBezTo>
                  <a:cubicBezTo>
                    <a:pt x="4092" y="131"/>
                    <a:pt x="3550" y="36"/>
                    <a:pt x="3009" y="4"/>
                  </a:cubicBezTo>
                  <a:cubicBezTo>
                    <a:pt x="2947" y="2"/>
                    <a:pt x="2886" y="1"/>
                    <a:pt x="2824" y="1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3466843" y="3927662"/>
              <a:ext cx="21887" cy="13469"/>
            </a:xfrm>
            <a:custGeom>
              <a:avLst/>
              <a:gdLst/>
              <a:ahLst/>
              <a:cxnLst/>
              <a:rect l="l" t="t" r="r" b="b"/>
              <a:pathLst>
                <a:path w="208" h="128" fill="none" extrusionOk="0">
                  <a:moveTo>
                    <a:pt x="1" y="0"/>
                  </a:moveTo>
                  <a:cubicBezTo>
                    <a:pt x="48" y="16"/>
                    <a:pt x="160" y="96"/>
                    <a:pt x="208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3471894" y="3922611"/>
              <a:ext cx="20204" cy="13469"/>
            </a:xfrm>
            <a:custGeom>
              <a:avLst/>
              <a:gdLst/>
              <a:ahLst/>
              <a:cxnLst/>
              <a:rect l="l" t="t" r="r" b="b"/>
              <a:pathLst>
                <a:path w="192" h="128" fill="none" extrusionOk="0">
                  <a:moveTo>
                    <a:pt x="0" y="1"/>
                  </a:moveTo>
                  <a:cubicBezTo>
                    <a:pt x="64" y="32"/>
                    <a:pt x="128" y="80"/>
                    <a:pt x="191" y="128"/>
                  </a:cubicBezTo>
                </a:path>
              </a:pathLst>
            </a:custGeom>
            <a:noFill/>
            <a:ln w="800" cap="rnd" cmpd="sng">
              <a:solidFill>
                <a:srgbClr val="FFCC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" name="Google Shape;679;p43"/>
            <p:cNvGrpSpPr/>
            <p:nvPr/>
          </p:nvGrpSpPr>
          <p:grpSpPr>
            <a:xfrm>
              <a:off x="794135" y="3228564"/>
              <a:ext cx="3527541" cy="627141"/>
              <a:chOff x="5326525" y="4601675"/>
              <a:chExt cx="838075" cy="149000"/>
            </a:xfrm>
          </p:grpSpPr>
          <p:sp>
            <p:nvSpPr>
              <p:cNvPr id="680" name="Google Shape;680;p43"/>
              <p:cNvSpPr/>
              <p:nvPr/>
            </p:nvSpPr>
            <p:spPr>
              <a:xfrm>
                <a:off x="5326525" y="4615175"/>
                <a:ext cx="838075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33523" h="5420" extrusionOk="0">
                    <a:moveTo>
                      <a:pt x="25367" y="1"/>
                    </a:moveTo>
                    <a:cubicBezTo>
                      <a:pt x="23803" y="1"/>
                      <a:pt x="22162" y="547"/>
                      <a:pt x="20773" y="995"/>
                    </a:cubicBezTo>
                    <a:cubicBezTo>
                      <a:pt x="20216" y="1170"/>
                      <a:pt x="19658" y="1329"/>
                      <a:pt x="19085" y="1441"/>
                    </a:cubicBezTo>
                    <a:cubicBezTo>
                      <a:pt x="18751" y="1504"/>
                      <a:pt x="18411" y="1532"/>
                      <a:pt x="18056" y="1532"/>
                    </a:cubicBezTo>
                    <a:cubicBezTo>
                      <a:pt x="17432" y="1532"/>
                      <a:pt x="16765" y="1445"/>
                      <a:pt x="16013" y="1313"/>
                    </a:cubicBezTo>
                    <a:cubicBezTo>
                      <a:pt x="14851" y="1106"/>
                      <a:pt x="13467" y="772"/>
                      <a:pt x="11716" y="438"/>
                    </a:cubicBezTo>
                    <a:cubicBezTo>
                      <a:pt x="11270" y="358"/>
                      <a:pt x="10872" y="295"/>
                      <a:pt x="10506" y="247"/>
                    </a:cubicBezTo>
                    <a:cubicBezTo>
                      <a:pt x="9908" y="165"/>
                      <a:pt x="9389" y="128"/>
                      <a:pt x="8931" y="128"/>
                    </a:cubicBezTo>
                    <a:cubicBezTo>
                      <a:pt x="8047" y="128"/>
                      <a:pt x="7384" y="265"/>
                      <a:pt x="6797" y="486"/>
                    </a:cubicBezTo>
                    <a:cubicBezTo>
                      <a:pt x="6527" y="597"/>
                      <a:pt x="6272" y="708"/>
                      <a:pt x="6017" y="836"/>
                    </a:cubicBezTo>
                    <a:cubicBezTo>
                      <a:pt x="5858" y="915"/>
                      <a:pt x="5683" y="1011"/>
                      <a:pt x="5508" y="1106"/>
                    </a:cubicBezTo>
                    <a:cubicBezTo>
                      <a:pt x="4327" y="1772"/>
                      <a:pt x="3344" y="2121"/>
                      <a:pt x="2404" y="2121"/>
                    </a:cubicBezTo>
                    <a:cubicBezTo>
                      <a:pt x="2152" y="2121"/>
                      <a:pt x="1904" y="2096"/>
                      <a:pt x="1656" y="2045"/>
                    </a:cubicBezTo>
                    <a:cubicBezTo>
                      <a:pt x="1562" y="2027"/>
                      <a:pt x="1468" y="2018"/>
                      <a:pt x="1375" y="2018"/>
                    </a:cubicBezTo>
                    <a:cubicBezTo>
                      <a:pt x="838" y="2018"/>
                      <a:pt x="335" y="2321"/>
                      <a:pt x="64" y="2809"/>
                    </a:cubicBezTo>
                    <a:cubicBezTo>
                      <a:pt x="48" y="2841"/>
                      <a:pt x="32" y="2873"/>
                      <a:pt x="32" y="2905"/>
                    </a:cubicBezTo>
                    <a:cubicBezTo>
                      <a:pt x="16" y="2921"/>
                      <a:pt x="16" y="2937"/>
                      <a:pt x="0" y="2969"/>
                    </a:cubicBezTo>
                    <a:lnTo>
                      <a:pt x="0" y="2985"/>
                    </a:lnTo>
                    <a:cubicBezTo>
                      <a:pt x="0" y="3000"/>
                      <a:pt x="0" y="3032"/>
                      <a:pt x="0" y="3064"/>
                    </a:cubicBezTo>
                    <a:cubicBezTo>
                      <a:pt x="32" y="3207"/>
                      <a:pt x="191" y="3271"/>
                      <a:pt x="335" y="3303"/>
                    </a:cubicBezTo>
                    <a:cubicBezTo>
                      <a:pt x="1083" y="3510"/>
                      <a:pt x="1799" y="3398"/>
                      <a:pt x="2515" y="3701"/>
                    </a:cubicBezTo>
                    <a:cubicBezTo>
                      <a:pt x="3311" y="4035"/>
                      <a:pt x="4059" y="4449"/>
                      <a:pt x="4839" y="4783"/>
                    </a:cubicBezTo>
                    <a:cubicBezTo>
                      <a:pt x="5269" y="4974"/>
                      <a:pt x="6017" y="5117"/>
                      <a:pt x="6940" y="5229"/>
                    </a:cubicBezTo>
                    <a:cubicBezTo>
                      <a:pt x="8136" y="5353"/>
                      <a:pt x="9331" y="5419"/>
                      <a:pt x="10534" y="5419"/>
                    </a:cubicBezTo>
                    <a:cubicBezTo>
                      <a:pt x="10869" y="5419"/>
                      <a:pt x="11204" y="5414"/>
                      <a:pt x="11541" y="5404"/>
                    </a:cubicBezTo>
                    <a:cubicBezTo>
                      <a:pt x="12655" y="5388"/>
                      <a:pt x="13785" y="5293"/>
                      <a:pt x="14899" y="5117"/>
                    </a:cubicBezTo>
                    <a:cubicBezTo>
                      <a:pt x="15538" y="5009"/>
                      <a:pt x="16478" y="4973"/>
                      <a:pt x="17581" y="4973"/>
                    </a:cubicBezTo>
                    <a:cubicBezTo>
                      <a:pt x="18427" y="4973"/>
                      <a:pt x="19368" y="4994"/>
                      <a:pt x="20343" y="5022"/>
                    </a:cubicBezTo>
                    <a:cubicBezTo>
                      <a:pt x="21721" y="5048"/>
                      <a:pt x="23161" y="5094"/>
                      <a:pt x="24487" y="5094"/>
                    </a:cubicBezTo>
                    <a:cubicBezTo>
                      <a:pt x="24800" y="5094"/>
                      <a:pt x="25107" y="5092"/>
                      <a:pt x="25405" y="5086"/>
                    </a:cubicBezTo>
                    <a:cubicBezTo>
                      <a:pt x="26980" y="5054"/>
                      <a:pt x="28286" y="4926"/>
                      <a:pt x="28986" y="4624"/>
                    </a:cubicBezTo>
                    <a:cubicBezTo>
                      <a:pt x="30132" y="4131"/>
                      <a:pt x="30801" y="3351"/>
                      <a:pt x="31708" y="2571"/>
                    </a:cubicBezTo>
                    <a:cubicBezTo>
                      <a:pt x="31947" y="2380"/>
                      <a:pt x="33077" y="2093"/>
                      <a:pt x="33395" y="1695"/>
                    </a:cubicBezTo>
                    <a:cubicBezTo>
                      <a:pt x="33427" y="1663"/>
                      <a:pt x="33443" y="1632"/>
                      <a:pt x="33459" y="1600"/>
                    </a:cubicBezTo>
                    <a:cubicBezTo>
                      <a:pt x="33523" y="1456"/>
                      <a:pt x="33475" y="1297"/>
                      <a:pt x="33220" y="1122"/>
                    </a:cubicBezTo>
                    <a:cubicBezTo>
                      <a:pt x="33028" y="961"/>
                      <a:pt x="32676" y="914"/>
                      <a:pt x="32347" y="914"/>
                    </a:cubicBezTo>
                    <a:cubicBezTo>
                      <a:pt x="32157" y="914"/>
                      <a:pt x="31975" y="930"/>
                      <a:pt x="31835" y="947"/>
                    </a:cubicBezTo>
                    <a:cubicBezTo>
                      <a:pt x="31637" y="964"/>
                      <a:pt x="31442" y="972"/>
                      <a:pt x="31247" y="972"/>
                    </a:cubicBezTo>
                    <a:cubicBezTo>
                      <a:pt x="30878" y="972"/>
                      <a:pt x="30513" y="940"/>
                      <a:pt x="30148" y="868"/>
                    </a:cubicBezTo>
                    <a:cubicBezTo>
                      <a:pt x="29288" y="740"/>
                      <a:pt x="28302" y="486"/>
                      <a:pt x="27044" y="231"/>
                    </a:cubicBezTo>
                    <a:lnTo>
                      <a:pt x="26471" y="103"/>
                    </a:lnTo>
                    <a:cubicBezTo>
                      <a:pt x="26201" y="56"/>
                      <a:pt x="25930" y="24"/>
                      <a:pt x="25675" y="8"/>
                    </a:cubicBezTo>
                    <a:cubicBezTo>
                      <a:pt x="25573" y="3"/>
                      <a:pt x="25470" y="1"/>
                      <a:pt x="25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3"/>
              <p:cNvSpPr/>
              <p:nvPr/>
            </p:nvSpPr>
            <p:spPr>
              <a:xfrm>
                <a:off x="5326525" y="4655150"/>
                <a:ext cx="8364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3459" h="2070" extrusionOk="0">
                    <a:moveTo>
                      <a:pt x="33459" y="1"/>
                    </a:moveTo>
                    <a:lnTo>
                      <a:pt x="33459" y="1"/>
                    </a:lnTo>
                    <a:cubicBezTo>
                      <a:pt x="32695" y="160"/>
                      <a:pt x="31724" y="351"/>
                      <a:pt x="30594" y="542"/>
                    </a:cubicBezTo>
                    <a:lnTo>
                      <a:pt x="30514" y="558"/>
                    </a:lnTo>
                    <a:lnTo>
                      <a:pt x="30275" y="606"/>
                    </a:lnTo>
                    <a:lnTo>
                      <a:pt x="30196" y="622"/>
                    </a:lnTo>
                    <a:cubicBezTo>
                      <a:pt x="28636" y="892"/>
                      <a:pt x="26821" y="1179"/>
                      <a:pt x="24927" y="1417"/>
                    </a:cubicBezTo>
                    <a:cubicBezTo>
                      <a:pt x="24895" y="1433"/>
                      <a:pt x="24863" y="1433"/>
                      <a:pt x="24832" y="1433"/>
                    </a:cubicBezTo>
                    <a:lnTo>
                      <a:pt x="24657" y="1449"/>
                    </a:lnTo>
                    <a:cubicBezTo>
                      <a:pt x="24625" y="1449"/>
                      <a:pt x="24593" y="1465"/>
                      <a:pt x="24561" y="1465"/>
                    </a:cubicBezTo>
                    <a:cubicBezTo>
                      <a:pt x="22428" y="1720"/>
                      <a:pt x="20184" y="1927"/>
                      <a:pt x="18083" y="1974"/>
                    </a:cubicBezTo>
                    <a:cubicBezTo>
                      <a:pt x="17414" y="1990"/>
                      <a:pt x="16730" y="1990"/>
                      <a:pt x="16029" y="1990"/>
                    </a:cubicBezTo>
                    <a:lnTo>
                      <a:pt x="15647" y="1990"/>
                    </a:lnTo>
                    <a:cubicBezTo>
                      <a:pt x="12082" y="1959"/>
                      <a:pt x="8198" y="1768"/>
                      <a:pt x="5142" y="1592"/>
                    </a:cubicBezTo>
                    <a:lnTo>
                      <a:pt x="5094" y="1592"/>
                    </a:lnTo>
                    <a:lnTo>
                      <a:pt x="4823" y="1577"/>
                    </a:lnTo>
                    <a:lnTo>
                      <a:pt x="4760" y="1577"/>
                    </a:lnTo>
                    <a:cubicBezTo>
                      <a:pt x="4075" y="1529"/>
                      <a:pt x="3439" y="1497"/>
                      <a:pt x="2850" y="1449"/>
                    </a:cubicBezTo>
                    <a:cubicBezTo>
                      <a:pt x="1369" y="1354"/>
                      <a:pt x="510" y="1306"/>
                      <a:pt x="16" y="1290"/>
                    </a:cubicBezTo>
                    <a:cubicBezTo>
                      <a:pt x="16" y="1306"/>
                      <a:pt x="16" y="1338"/>
                      <a:pt x="0" y="1354"/>
                    </a:cubicBezTo>
                    <a:lnTo>
                      <a:pt x="0" y="1370"/>
                    </a:lnTo>
                    <a:cubicBezTo>
                      <a:pt x="589" y="1401"/>
                      <a:pt x="1640" y="1465"/>
                      <a:pt x="2850" y="1529"/>
                    </a:cubicBezTo>
                    <a:lnTo>
                      <a:pt x="4760" y="1656"/>
                    </a:lnTo>
                    <a:lnTo>
                      <a:pt x="4807" y="1656"/>
                    </a:lnTo>
                    <a:lnTo>
                      <a:pt x="5078" y="1672"/>
                    </a:lnTo>
                    <a:lnTo>
                      <a:pt x="5142" y="1672"/>
                    </a:lnTo>
                    <a:cubicBezTo>
                      <a:pt x="8198" y="1847"/>
                      <a:pt x="12082" y="2054"/>
                      <a:pt x="15663" y="2070"/>
                    </a:cubicBezTo>
                    <a:lnTo>
                      <a:pt x="16252" y="2070"/>
                    </a:lnTo>
                    <a:cubicBezTo>
                      <a:pt x="16889" y="2070"/>
                      <a:pt x="17494" y="2070"/>
                      <a:pt x="18099" y="2054"/>
                    </a:cubicBezTo>
                    <a:cubicBezTo>
                      <a:pt x="20263" y="1990"/>
                      <a:pt x="22444" y="1815"/>
                      <a:pt x="24593" y="1545"/>
                    </a:cubicBezTo>
                    <a:lnTo>
                      <a:pt x="24688" y="1545"/>
                    </a:lnTo>
                    <a:cubicBezTo>
                      <a:pt x="24752" y="1529"/>
                      <a:pt x="24816" y="1513"/>
                      <a:pt x="24863" y="1513"/>
                    </a:cubicBezTo>
                    <a:lnTo>
                      <a:pt x="24959" y="1513"/>
                    </a:lnTo>
                    <a:cubicBezTo>
                      <a:pt x="26853" y="1258"/>
                      <a:pt x="28668" y="972"/>
                      <a:pt x="30228" y="701"/>
                    </a:cubicBezTo>
                    <a:lnTo>
                      <a:pt x="30323" y="685"/>
                    </a:lnTo>
                    <a:lnTo>
                      <a:pt x="30546" y="637"/>
                    </a:lnTo>
                    <a:lnTo>
                      <a:pt x="30626" y="622"/>
                    </a:lnTo>
                    <a:cubicBezTo>
                      <a:pt x="31708" y="430"/>
                      <a:pt x="32647" y="255"/>
                      <a:pt x="33395" y="96"/>
                    </a:cubicBezTo>
                    <a:cubicBezTo>
                      <a:pt x="33427" y="64"/>
                      <a:pt x="33443" y="33"/>
                      <a:pt x="3345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3"/>
              <p:cNvSpPr/>
              <p:nvPr/>
            </p:nvSpPr>
            <p:spPr>
              <a:xfrm>
                <a:off x="5445100" y="4688175"/>
                <a:ext cx="40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22" extrusionOk="0">
                    <a:moveTo>
                      <a:pt x="144" y="1"/>
                    </a:moveTo>
                    <a:cubicBezTo>
                      <a:pt x="128" y="1"/>
                      <a:pt x="112" y="1"/>
                      <a:pt x="96" y="17"/>
                    </a:cubicBezTo>
                    <a:cubicBezTo>
                      <a:pt x="33" y="208"/>
                      <a:pt x="1" y="399"/>
                      <a:pt x="17" y="590"/>
                    </a:cubicBezTo>
                    <a:cubicBezTo>
                      <a:pt x="17" y="606"/>
                      <a:pt x="33" y="622"/>
                      <a:pt x="49" y="622"/>
                    </a:cubicBezTo>
                    <a:cubicBezTo>
                      <a:pt x="64" y="622"/>
                      <a:pt x="64" y="606"/>
                      <a:pt x="64" y="590"/>
                    </a:cubicBezTo>
                    <a:cubicBezTo>
                      <a:pt x="64" y="399"/>
                      <a:pt x="96" y="208"/>
                      <a:pt x="160" y="33"/>
                    </a:cubicBezTo>
                    <a:cubicBezTo>
                      <a:pt x="160" y="17"/>
                      <a:pt x="160" y="1"/>
                      <a:pt x="14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3"/>
              <p:cNvSpPr/>
              <p:nvPr/>
            </p:nvSpPr>
            <p:spPr>
              <a:xfrm>
                <a:off x="5453075" y="4688575"/>
                <a:ext cx="40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2" extrusionOk="0">
                    <a:moveTo>
                      <a:pt x="143" y="1"/>
                    </a:moveTo>
                    <a:cubicBezTo>
                      <a:pt x="127" y="1"/>
                      <a:pt x="112" y="1"/>
                      <a:pt x="96" y="17"/>
                    </a:cubicBezTo>
                    <a:cubicBezTo>
                      <a:pt x="16" y="224"/>
                      <a:pt x="0" y="462"/>
                      <a:pt x="32" y="669"/>
                    </a:cubicBezTo>
                    <a:cubicBezTo>
                      <a:pt x="32" y="685"/>
                      <a:pt x="48" y="701"/>
                      <a:pt x="64" y="701"/>
                    </a:cubicBezTo>
                    <a:cubicBezTo>
                      <a:pt x="80" y="701"/>
                      <a:pt x="96" y="685"/>
                      <a:pt x="96" y="669"/>
                    </a:cubicBezTo>
                    <a:cubicBezTo>
                      <a:pt x="64" y="462"/>
                      <a:pt x="80" y="240"/>
                      <a:pt x="159" y="33"/>
                    </a:cubicBezTo>
                    <a:cubicBezTo>
                      <a:pt x="159" y="17"/>
                      <a:pt x="159" y="1"/>
                      <a:pt x="14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3"/>
              <p:cNvSpPr/>
              <p:nvPr/>
            </p:nvSpPr>
            <p:spPr>
              <a:xfrm>
                <a:off x="5717300" y="4698125"/>
                <a:ext cx="36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90" extrusionOk="0">
                    <a:moveTo>
                      <a:pt x="48" y="1"/>
                    </a:moveTo>
                    <a:cubicBezTo>
                      <a:pt x="16" y="17"/>
                      <a:pt x="0" y="33"/>
                      <a:pt x="16" y="64"/>
                    </a:cubicBezTo>
                    <a:cubicBezTo>
                      <a:pt x="48" y="224"/>
                      <a:pt x="64" y="383"/>
                      <a:pt x="48" y="542"/>
                    </a:cubicBezTo>
                    <a:cubicBezTo>
                      <a:pt x="48" y="558"/>
                      <a:pt x="80" y="590"/>
                      <a:pt x="96" y="590"/>
                    </a:cubicBezTo>
                    <a:cubicBezTo>
                      <a:pt x="112" y="590"/>
                      <a:pt x="144" y="558"/>
                      <a:pt x="144" y="542"/>
                    </a:cubicBezTo>
                    <a:cubicBezTo>
                      <a:pt x="144" y="367"/>
                      <a:pt x="128" y="208"/>
                      <a:pt x="96" y="49"/>
                    </a:cubicBezTo>
                    <a:cubicBezTo>
                      <a:pt x="80" y="17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3"/>
              <p:cNvSpPr/>
              <p:nvPr/>
            </p:nvSpPr>
            <p:spPr>
              <a:xfrm>
                <a:off x="5724850" y="4698125"/>
                <a:ext cx="28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622" extrusionOk="0">
                    <a:moveTo>
                      <a:pt x="49" y="1"/>
                    </a:moveTo>
                    <a:cubicBezTo>
                      <a:pt x="17" y="1"/>
                      <a:pt x="1" y="33"/>
                      <a:pt x="1" y="49"/>
                    </a:cubicBezTo>
                    <a:cubicBezTo>
                      <a:pt x="33" y="224"/>
                      <a:pt x="33" y="399"/>
                      <a:pt x="17" y="574"/>
                    </a:cubicBezTo>
                    <a:cubicBezTo>
                      <a:pt x="17" y="606"/>
                      <a:pt x="33" y="622"/>
                      <a:pt x="64" y="622"/>
                    </a:cubicBezTo>
                    <a:cubicBezTo>
                      <a:pt x="80" y="622"/>
                      <a:pt x="96" y="606"/>
                      <a:pt x="112" y="590"/>
                    </a:cubicBezTo>
                    <a:cubicBezTo>
                      <a:pt x="112" y="399"/>
                      <a:pt x="112" y="224"/>
                      <a:pt x="96" y="33"/>
                    </a:cubicBezTo>
                    <a:cubicBezTo>
                      <a:pt x="80" y="17"/>
                      <a:pt x="64" y="1"/>
                      <a:pt x="49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3"/>
              <p:cNvSpPr/>
              <p:nvPr/>
            </p:nvSpPr>
            <p:spPr>
              <a:xfrm>
                <a:off x="5939075" y="4686000"/>
                <a:ext cx="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725" extrusionOk="0">
                    <a:moveTo>
                      <a:pt x="58" y="1"/>
                    </a:moveTo>
                    <a:cubicBezTo>
                      <a:pt x="31" y="1"/>
                      <a:pt x="1" y="25"/>
                      <a:pt x="11" y="56"/>
                    </a:cubicBezTo>
                    <a:cubicBezTo>
                      <a:pt x="91" y="263"/>
                      <a:pt x="139" y="470"/>
                      <a:pt x="139" y="677"/>
                    </a:cubicBezTo>
                    <a:cubicBezTo>
                      <a:pt x="139" y="709"/>
                      <a:pt x="155" y="725"/>
                      <a:pt x="186" y="725"/>
                    </a:cubicBezTo>
                    <a:cubicBezTo>
                      <a:pt x="202" y="725"/>
                      <a:pt x="218" y="709"/>
                      <a:pt x="218" y="677"/>
                    </a:cubicBezTo>
                    <a:cubicBezTo>
                      <a:pt x="218" y="454"/>
                      <a:pt x="186" y="231"/>
                      <a:pt x="91" y="24"/>
                    </a:cubicBezTo>
                    <a:cubicBezTo>
                      <a:pt x="85" y="8"/>
                      <a:pt x="72" y="1"/>
                      <a:pt x="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3"/>
              <p:cNvSpPr/>
              <p:nvPr/>
            </p:nvSpPr>
            <p:spPr>
              <a:xfrm>
                <a:off x="5946100" y="4685400"/>
                <a:ext cx="68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38" extrusionOk="0">
                    <a:moveTo>
                      <a:pt x="33" y="0"/>
                    </a:moveTo>
                    <a:cubicBezTo>
                      <a:pt x="17" y="16"/>
                      <a:pt x="1" y="32"/>
                      <a:pt x="17" y="64"/>
                    </a:cubicBezTo>
                    <a:lnTo>
                      <a:pt x="176" y="605"/>
                    </a:lnTo>
                    <a:cubicBezTo>
                      <a:pt x="192" y="621"/>
                      <a:pt x="208" y="637"/>
                      <a:pt x="224" y="637"/>
                    </a:cubicBezTo>
                    <a:lnTo>
                      <a:pt x="240" y="637"/>
                    </a:lnTo>
                    <a:cubicBezTo>
                      <a:pt x="256" y="637"/>
                      <a:pt x="271" y="605"/>
                      <a:pt x="256" y="589"/>
                    </a:cubicBezTo>
                    <a:lnTo>
                      <a:pt x="96" y="32"/>
                    </a:lnTo>
                    <a:cubicBezTo>
                      <a:pt x="80" y="0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3"/>
              <p:cNvSpPr/>
              <p:nvPr/>
            </p:nvSpPr>
            <p:spPr>
              <a:xfrm>
                <a:off x="6079700" y="4664525"/>
                <a:ext cx="61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18" extrusionOk="0">
                    <a:moveTo>
                      <a:pt x="57" y="0"/>
                    </a:moveTo>
                    <a:cubicBezTo>
                      <a:pt x="27" y="0"/>
                      <a:pt x="0" y="24"/>
                      <a:pt x="21" y="55"/>
                    </a:cubicBezTo>
                    <a:lnTo>
                      <a:pt x="164" y="485"/>
                    </a:lnTo>
                    <a:cubicBezTo>
                      <a:pt x="164" y="501"/>
                      <a:pt x="180" y="517"/>
                      <a:pt x="212" y="517"/>
                    </a:cubicBezTo>
                    <a:cubicBezTo>
                      <a:pt x="244" y="501"/>
                      <a:pt x="244" y="485"/>
                      <a:pt x="244" y="453"/>
                    </a:cubicBezTo>
                    <a:lnTo>
                      <a:pt x="101" y="24"/>
                    </a:lnTo>
                    <a:cubicBezTo>
                      <a:pt x="90" y="7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3"/>
              <p:cNvSpPr/>
              <p:nvPr/>
            </p:nvSpPr>
            <p:spPr>
              <a:xfrm>
                <a:off x="6086675" y="4664050"/>
                <a:ext cx="63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57" extrusionOk="0">
                    <a:moveTo>
                      <a:pt x="53" y="1"/>
                    </a:moveTo>
                    <a:cubicBezTo>
                      <a:pt x="26" y="1"/>
                      <a:pt x="0" y="38"/>
                      <a:pt x="13" y="74"/>
                    </a:cubicBezTo>
                    <a:cubicBezTo>
                      <a:pt x="108" y="170"/>
                      <a:pt x="156" y="281"/>
                      <a:pt x="156" y="409"/>
                    </a:cubicBezTo>
                    <a:cubicBezTo>
                      <a:pt x="156" y="425"/>
                      <a:pt x="188" y="441"/>
                      <a:pt x="204" y="441"/>
                    </a:cubicBezTo>
                    <a:lnTo>
                      <a:pt x="204" y="457"/>
                    </a:lnTo>
                    <a:cubicBezTo>
                      <a:pt x="235" y="457"/>
                      <a:pt x="251" y="441"/>
                      <a:pt x="251" y="409"/>
                    </a:cubicBezTo>
                    <a:cubicBezTo>
                      <a:pt x="235" y="266"/>
                      <a:pt x="188" y="122"/>
                      <a:pt x="76" y="11"/>
                    </a:cubicBezTo>
                    <a:cubicBezTo>
                      <a:pt x="69" y="4"/>
                      <a:pt x="61" y="1"/>
                      <a:pt x="53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3"/>
              <p:cNvSpPr/>
              <p:nvPr/>
            </p:nvSpPr>
            <p:spPr>
              <a:xfrm>
                <a:off x="5476150" y="4618375"/>
                <a:ext cx="1158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121" extrusionOk="0">
                    <a:moveTo>
                      <a:pt x="2961" y="1"/>
                    </a:moveTo>
                    <a:cubicBezTo>
                      <a:pt x="2075" y="1"/>
                      <a:pt x="1412" y="142"/>
                      <a:pt x="812" y="373"/>
                    </a:cubicBezTo>
                    <a:cubicBezTo>
                      <a:pt x="557" y="469"/>
                      <a:pt x="287" y="580"/>
                      <a:pt x="48" y="708"/>
                    </a:cubicBezTo>
                    <a:cubicBezTo>
                      <a:pt x="0" y="915"/>
                      <a:pt x="32" y="1106"/>
                      <a:pt x="96" y="1297"/>
                    </a:cubicBezTo>
                    <a:cubicBezTo>
                      <a:pt x="239" y="1631"/>
                      <a:pt x="526" y="1886"/>
                      <a:pt x="860" y="1997"/>
                    </a:cubicBezTo>
                    <a:cubicBezTo>
                      <a:pt x="1113" y="2081"/>
                      <a:pt x="1384" y="2120"/>
                      <a:pt x="1653" y="2120"/>
                    </a:cubicBezTo>
                    <a:cubicBezTo>
                      <a:pt x="1740" y="2120"/>
                      <a:pt x="1825" y="2116"/>
                      <a:pt x="1910" y="2108"/>
                    </a:cubicBezTo>
                    <a:cubicBezTo>
                      <a:pt x="2404" y="2077"/>
                      <a:pt x="2881" y="1965"/>
                      <a:pt x="3343" y="1774"/>
                    </a:cubicBezTo>
                    <a:cubicBezTo>
                      <a:pt x="3486" y="1710"/>
                      <a:pt x="3614" y="1647"/>
                      <a:pt x="3757" y="1583"/>
                    </a:cubicBezTo>
                    <a:cubicBezTo>
                      <a:pt x="4139" y="1376"/>
                      <a:pt x="4521" y="1090"/>
                      <a:pt x="4600" y="676"/>
                    </a:cubicBezTo>
                    <a:cubicBezTo>
                      <a:pt x="4632" y="485"/>
                      <a:pt x="4616" y="294"/>
                      <a:pt x="4521" y="119"/>
                    </a:cubicBezTo>
                    <a:cubicBezTo>
                      <a:pt x="3928" y="38"/>
                      <a:pt x="3415" y="1"/>
                      <a:pt x="29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3"/>
              <p:cNvSpPr/>
              <p:nvPr/>
            </p:nvSpPr>
            <p:spPr>
              <a:xfrm>
                <a:off x="5718500" y="4639625"/>
                <a:ext cx="1401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1705" extrusionOk="0">
                    <a:moveTo>
                      <a:pt x="5110" y="1"/>
                    </a:moveTo>
                    <a:cubicBezTo>
                      <a:pt x="4552" y="192"/>
                      <a:pt x="3995" y="335"/>
                      <a:pt x="3422" y="463"/>
                    </a:cubicBezTo>
                    <a:cubicBezTo>
                      <a:pt x="3091" y="520"/>
                      <a:pt x="2753" y="546"/>
                      <a:pt x="2402" y="546"/>
                    </a:cubicBezTo>
                    <a:cubicBezTo>
                      <a:pt x="1775" y="546"/>
                      <a:pt x="1105" y="462"/>
                      <a:pt x="350" y="319"/>
                    </a:cubicBezTo>
                    <a:lnTo>
                      <a:pt x="287" y="383"/>
                    </a:lnTo>
                    <a:cubicBezTo>
                      <a:pt x="159" y="478"/>
                      <a:pt x="64" y="622"/>
                      <a:pt x="32" y="781"/>
                    </a:cubicBezTo>
                    <a:cubicBezTo>
                      <a:pt x="0" y="1099"/>
                      <a:pt x="350" y="1306"/>
                      <a:pt x="653" y="1402"/>
                    </a:cubicBezTo>
                    <a:cubicBezTo>
                      <a:pt x="732" y="1434"/>
                      <a:pt x="812" y="1449"/>
                      <a:pt x="891" y="1481"/>
                    </a:cubicBezTo>
                    <a:cubicBezTo>
                      <a:pt x="1434" y="1631"/>
                      <a:pt x="1992" y="1705"/>
                      <a:pt x="2549" y="1705"/>
                    </a:cubicBezTo>
                    <a:cubicBezTo>
                      <a:pt x="3413" y="1705"/>
                      <a:pt x="4275" y="1527"/>
                      <a:pt x="5078" y="1179"/>
                    </a:cubicBezTo>
                    <a:cubicBezTo>
                      <a:pt x="5237" y="1115"/>
                      <a:pt x="5380" y="1020"/>
                      <a:pt x="5492" y="892"/>
                    </a:cubicBezTo>
                    <a:cubicBezTo>
                      <a:pt x="5555" y="829"/>
                      <a:pt x="5603" y="733"/>
                      <a:pt x="5603" y="622"/>
                    </a:cubicBezTo>
                    <a:cubicBezTo>
                      <a:pt x="5587" y="431"/>
                      <a:pt x="5476" y="256"/>
                      <a:pt x="5317" y="160"/>
                    </a:cubicBezTo>
                    <a:cubicBezTo>
                      <a:pt x="5253" y="96"/>
                      <a:pt x="5173" y="49"/>
                      <a:pt x="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3"/>
              <p:cNvSpPr/>
              <p:nvPr/>
            </p:nvSpPr>
            <p:spPr>
              <a:xfrm>
                <a:off x="5966000" y="4615350"/>
                <a:ext cx="11502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1484" extrusionOk="0">
                    <a:moveTo>
                      <a:pt x="112" y="1"/>
                    </a:moveTo>
                    <a:cubicBezTo>
                      <a:pt x="1" y="224"/>
                      <a:pt x="33" y="494"/>
                      <a:pt x="176" y="701"/>
                    </a:cubicBezTo>
                    <a:cubicBezTo>
                      <a:pt x="367" y="924"/>
                      <a:pt x="606" y="1099"/>
                      <a:pt x="892" y="1179"/>
                    </a:cubicBezTo>
                    <a:cubicBezTo>
                      <a:pt x="1486" y="1403"/>
                      <a:pt x="2122" y="1484"/>
                      <a:pt x="2763" y="1484"/>
                    </a:cubicBezTo>
                    <a:cubicBezTo>
                      <a:pt x="3169" y="1484"/>
                      <a:pt x="3578" y="1451"/>
                      <a:pt x="3980" y="1402"/>
                    </a:cubicBezTo>
                    <a:cubicBezTo>
                      <a:pt x="4123" y="1386"/>
                      <a:pt x="4251" y="1354"/>
                      <a:pt x="4378" y="1290"/>
                    </a:cubicBezTo>
                    <a:cubicBezTo>
                      <a:pt x="4505" y="1227"/>
                      <a:pt x="4585" y="1115"/>
                      <a:pt x="4601" y="972"/>
                    </a:cubicBezTo>
                    <a:cubicBezTo>
                      <a:pt x="4601" y="924"/>
                      <a:pt x="4601" y="892"/>
                      <a:pt x="4585" y="861"/>
                    </a:cubicBezTo>
                    <a:cubicBezTo>
                      <a:pt x="3614" y="701"/>
                      <a:pt x="2436" y="399"/>
                      <a:pt x="908" y="96"/>
                    </a:cubicBezTo>
                    <a:cubicBezTo>
                      <a:pt x="637" y="33"/>
                      <a:pt x="367" y="1"/>
                      <a:pt x="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3"/>
              <p:cNvSpPr/>
              <p:nvPr/>
            </p:nvSpPr>
            <p:spPr>
              <a:xfrm>
                <a:off x="5496450" y="4614775"/>
                <a:ext cx="50660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2646" extrusionOk="0">
                    <a:moveTo>
                      <a:pt x="18580" y="1"/>
                    </a:moveTo>
                    <a:cubicBezTo>
                      <a:pt x="17025" y="1"/>
                      <a:pt x="15367" y="561"/>
                      <a:pt x="13976" y="995"/>
                    </a:cubicBezTo>
                    <a:cubicBezTo>
                      <a:pt x="13434" y="1170"/>
                      <a:pt x="12861" y="1329"/>
                      <a:pt x="12288" y="1441"/>
                    </a:cubicBezTo>
                    <a:cubicBezTo>
                      <a:pt x="11954" y="1504"/>
                      <a:pt x="11614" y="1532"/>
                      <a:pt x="11259" y="1532"/>
                    </a:cubicBezTo>
                    <a:cubicBezTo>
                      <a:pt x="10635" y="1532"/>
                      <a:pt x="9968" y="1445"/>
                      <a:pt x="9216" y="1313"/>
                    </a:cubicBezTo>
                    <a:cubicBezTo>
                      <a:pt x="8054" y="1106"/>
                      <a:pt x="6670" y="772"/>
                      <a:pt x="4919" y="438"/>
                    </a:cubicBezTo>
                    <a:cubicBezTo>
                      <a:pt x="4489" y="358"/>
                      <a:pt x="4075" y="295"/>
                      <a:pt x="3709" y="247"/>
                    </a:cubicBezTo>
                    <a:cubicBezTo>
                      <a:pt x="3111" y="165"/>
                      <a:pt x="2594" y="128"/>
                      <a:pt x="2137" y="128"/>
                    </a:cubicBezTo>
                    <a:cubicBezTo>
                      <a:pt x="1257" y="128"/>
                      <a:pt x="597" y="266"/>
                      <a:pt x="0" y="486"/>
                    </a:cubicBezTo>
                    <a:cubicBezTo>
                      <a:pt x="32" y="629"/>
                      <a:pt x="112" y="756"/>
                      <a:pt x="191" y="852"/>
                    </a:cubicBezTo>
                    <a:cubicBezTo>
                      <a:pt x="605" y="1377"/>
                      <a:pt x="1687" y="1679"/>
                      <a:pt x="2515" y="1902"/>
                    </a:cubicBezTo>
                    <a:cubicBezTo>
                      <a:pt x="2690" y="1950"/>
                      <a:pt x="2833" y="1998"/>
                      <a:pt x="2977" y="2030"/>
                    </a:cubicBezTo>
                    <a:cubicBezTo>
                      <a:pt x="4043" y="2364"/>
                      <a:pt x="5141" y="2555"/>
                      <a:pt x="6256" y="2634"/>
                    </a:cubicBezTo>
                    <a:cubicBezTo>
                      <a:pt x="6507" y="2642"/>
                      <a:pt x="6759" y="2646"/>
                      <a:pt x="7011" y="2646"/>
                    </a:cubicBezTo>
                    <a:cubicBezTo>
                      <a:pt x="7825" y="2646"/>
                      <a:pt x="8637" y="2604"/>
                      <a:pt x="9439" y="2507"/>
                    </a:cubicBezTo>
                    <a:lnTo>
                      <a:pt x="9773" y="2475"/>
                    </a:lnTo>
                    <a:cubicBezTo>
                      <a:pt x="11317" y="2316"/>
                      <a:pt x="12846" y="2125"/>
                      <a:pt x="14374" y="1886"/>
                    </a:cubicBezTo>
                    <a:cubicBezTo>
                      <a:pt x="15743" y="1695"/>
                      <a:pt x="17095" y="1457"/>
                      <a:pt x="18433" y="1186"/>
                    </a:cubicBezTo>
                    <a:cubicBezTo>
                      <a:pt x="18974" y="1075"/>
                      <a:pt x="19531" y="963"/>
                      <a:pt x="19929" y="661"/>
                    </a:cubicBezTo>
                    <a:cubicBezTo>
                      <a:pt x="20072" y="549"/>
                      <a:pt x="20183" y="406"/>
                      <a:pt x="20263" y="231"/>
                    </a:cubicBezTo>
                    <a:lnTo>
                      <a:pt x="19674" y="104"/>
                    </a:lnTo>
                    <a:cubicBezTo>
                      <a:pt x="19404" y="56"/>
                      <a:pt x="19149" y="24"/>
                      <a:pt x="18878" y="8"/>
                    </a:cubicBezTo>
                    <a:cubicBezTo>
                      <a:pt x="18779" y="3"/>
                      <a:pt x="18680" y="1"/>
                      <a:pt x="18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3"/>
              <p:cNvSpPr/>
              <p:nvPr/>
            </p:nvSpPr>
            <p:spPr>
              <a:xfrm>
                <a:off x="5581600" y="4601675"/>
                <a:ext cx="3931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2156" extrusionOk="0">
                    <a:moveTo>
                      <a:pt x="1099" y="0"/>
                    </a:moveTo>
                    <a:cubicBezTo>
                      <a:pt x="697" y="0"/>
                      <a:pt x="306" y="31"/>
                      <a:pt x="0" y="166"/>
                    </a:cubicBezTo>
                    <a:cubicBezTo>
                      <a:pt x="2387" y="1189"/>
                      <a:pt x="5049" y="2156"/>
                      <a:pt x="8462" y="2156"/>
                    </a:cubicBezTo>
                    <a:cubicBezTo>
                      <a:pt x="8715" y="2156"/>
                      <a:pt x="8972" y="2151"/>
                      <a:pt x="9233" y="2140"/>
                    </a:cubicBezTo>
                    <a:cubicBezTo>
                      <a:pt x="12018" y="2028"/>
                      <a:pt x="14167" y="1599"/>
                      <a:pt x="15727" y="548"/>
                    </a:cubicBezTo>
                    <a:cubicBezTo>
                      <a:pt x="15663" y="500"/>
                      <a:pt x="15600" y="468"/>
                      <a:pt x="15520" y="452"/>
                    </a:cubicBezTo>
                    <a:cubicBezTo>
                      <a:pt x="15301" y="384"/>
                      <a:pt x="15077" y="356"/>
                      <a:pt x="14852" y="356"/>
                    </a:cubicBezTo>
                    <a:cubicBezTo>
                      <a:pt x="14292" y="356"/>
                      <a:pt x="13720" y="528"/>
                      <a:pt x="13164" y="675"/>
                    </a:cubicBezTo>
                    <a:cubicBezTo>
                      <a:pt x="11838" y="1054"/>
                      <a:pt x="10450" y="1329"/>
                      <a:pt x="9077" y="1329"/>
                    </a:cubicBezTo>
                    <a:cubicBezTo>
                      <a:pt x="8373" y="1329"/>
                      <a:pt x="7673" y="1256"/>
                      <a:pt x="6988" y="1089"/>
                    </a:cubicBezTo>
                    <a:cubicBezTo>
                      <a:pt x="6288" y="930"/>
                      <a:pt x="5619" y="659"/>
                      <a:pt x="4935" y="468"/>
                    </a:cubicBezTo>
                    <a:cubicBezTo>
                      <a:pt x="3805" y="182"/>
                      <a:pt x="2627" y="39"/>
                      <a:pt x="1465" y="7"/>
                    </a:cubicBezTo>
                    <a:cubicBezTo>
                      <a:pt x="1343" y="3"/>
                      <a:pt x="1221" y="0"/>
                      <a:pt x="1099" y="0"/>
                    </a:cubicBezTo>
                    <a:close/>
                  </a:path>
                </a:pathLst>
              </a:custGeom>
              <a:solidFill>
                <a:srgbClr val="251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43"/>
            <p:cNvGrpSpPr/>
            <p:nvPr/>
          </p:nvGrpSpPr>
          <p:grpSpPr>
            <a:xfrm>
              <a:off x="3063682" y="3649358"/>
              <a:ext cx="1067007" cy="457518"/>
              <a:chOff x="5865725" y="4701650"/>
              <a:chExt cx="253500" cy="108700"/>
            </a:xfrm>
          </p:grpSpPr>
          <p:sp>
            <p:nvSpPr>
              <p:cNvPr id="696" name="Google Shape;696;p43"/>
              <p:cNvSpPr/>
              <p:nvPr/>
            </p:nvSpPr>
            <p:spPr>
              <a:xfrm>
                <a:off x="5865725" y="4701650"/>
                <a:ext cx="1317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4348" extrusionOk="0">
                    <a:moveTo>
                      <a:pt x="2175" y="0"/>
                    </a:moveTo>
                    <a:cubicBezTo>
                      <a:pt x="2151" y="0"/>
                      <a:pt x="2126" y="1"/>
                      <a:pt x="2102" y="3"/>
                    </a:cubicBezTo>
                    <a:cubicBezTo>
                      <a:pt x="1815" y="51"/>
                      <a:pt x="1545" y="210"/>
                      <a:pt x="1369" y="417"/>
                    </a:cubicBezTo>
                    <a:cubicBezTo>
                      <a:pt x="1258" y="528"/>
                      <a:pt x="1178" y="640"/>
                      <a:pt x="1115" y="783"/>
                    </a:cubicBezTo>
                    <a:cubicBezTo>
                      <a:pt x="940" y="1149"/>
                      <a:pt x="876" y="1547"/>
                      <a:pt x="908" y="1945"/>
                    </a:cubicBezTo>
                    <a:cubicBezTo>
                      <a:pt x="892" y="2184"/>
                      <a:pt x="924" y="2423"/>
                      <a:pt x="972" y="2661"/>
                    </a:cubicBezTo>
                    <a:cubicBezTo>
                      <a:pt x="589" y="2916"/>
                      <a:pt x="287" y="3266"/>
                      <a:pt x="96" y="3696"/>
                    </a:cubicBezTo>
                    <a:cubicBezTo>
                      <a:pt x="80" y="3728"/>
                      <a:pt x="64" y="3775"/>
                      <a:pt x="48" y="3823"/>
                    </a:cubicBezTo>
                    <a:cubicBezTo>
                      <a:pt x="16" y="3887"/>
                      <a:pt x="1" y="3951"/>
                      <a:pt x="1" y="4014"/>
                    </a:cubicBezTo>
                    <a:cubicBezTo>
                      <a:pt x="48" y="4189"/>
                      <a:pt x="239" y="4253"/>
                      <a:pt x="398" y="4269"/>
                    </a:cubicBezTo>
                    <a:lnTo>
                      <a:pt x="430" y="4269"/>
                    </a:lnTo>
                    <a:cubicBezTo>
                      <a:pt x="844" y="4323"/>
                      <a:pt x="1272" y="4348"/>
                      <a:pt x="1695" y="4348"/>
                    </a:cubicBezTo>
                    <a:cubicBezTo>
                      <a:pt x="1891" y="4348"/>
                      <a:pt x="2085" y="4343"/>
                      <a:pt x="2277" y="4333"/>
                    </a:cubicBezTo>
                    <a:cubicBezTo>
                      <a:pt x="3104" y="4317"/>
                      <a:pt x="3916" y="4317"/>
                      <a:pt x="4728" y="4301"/>
                    </a:cubicBezTo>
                    <a:cubicBezTo>
                      <a:pt x="4855" y="4301"/>
                      <a:pt x="4983" y="4269"/>
                      <a:pt x="5094" y="4205"/>
                    </a:cubicBezTo>
                    <a:cubicBezTo>
                      <a:pt x="5158" y="4157"/>
                      <a:pt x="5206" y="4078"/>
                      <a:pt x="5221" y="3982"/>
                    </a:cubicBezTo>
                    <a:lnTo>
                      <a:pt x="5221" y="3966"/>
                    </a:lnTo>
                    <a:cubicBezTo>
                      <a:pt x="5269" y="3600"/>
                      <a:pt x="5158" y="3250"/>
                      <a:pt x="4887" y="2996"/>
                    </a:cubicBezTo>
                    <a:cubicBezTo>
                      <a:pt x="4871" y="2964"/>
                      <a:pt x="4839" y="2932"/>
                      <a:pt x="4824" y="2916"/>
                    </a:cubicBezTo>
                    <a:lnTo>
                      <a:pt x="4792" y="2884"/>
                    </a:lnTo>
                    <a:lnTo>
                      <a:pt x="4728" y="2820"/>
                    </a:lnTo>
                    <a:cubicBezTo>
                      <a:pt x="4553" y="2677"/>
                      <a:pt x="4346" y="2550"/>
                      <a:pt x="4139" y="2454"/>
                    </a:cubicBezTo>
                    <a:lnTo>
                      <a:pt x="4107" y="2423"/>
                    </a:lnTo>
                    <a:lnTo>
                      <a:pt x="4075" y="2407"/>
                    </a:lnTo>
                    <a:cubicBezTo>
                      <a:pt x="3662" y="2231"/>
                      <a:pt x="3232" y="2136"/>
                      <a:pt x="2786" y="2136"/>
                    </a:cubicBezTo>
                    <a:cubicBezTo>
                      <a:pt x="2866" y="2025"/>
                      <a:pt x="2945" y="1913"/>
                      <a:pt x="3009" y="1786"/>
                    </a:cubicBezTo>
                    <a:cubicBezTo>
                      <a:pt x="3200" y="1420"/>
                      <a:pt x="3216" y="990"/>
                      <a:pt x="3073" y="592"/>
                    </a:cubicBezTo>
                    <a:cubicBezTo>
                      <a:pt x="2923" y="233"/>
                      <a:pt x="2562" y="0"/>
                      <a:pt x="21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3"/>
              <p:cNvSpPr/>
              <p:nvPr/>
            </p:nvSpPr>
            <p:spPr>
              <a:xfrm>
                <a:off x="5895975" y="4716850"/>
                <a:ext cx="378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702" extrusionOk="0">
                    <a:moveTo>
                      <a:pt x="1040" y="1"/>
                    </a:moveTo>
                    <a:cubicBezTo>
                      <a:pt x="957" y="1"/>
                      <a:pt x="874" y="21"/>
                      <a:pt x="796" y="64"/>
                    </a:cubicBezTo>
                    <a:cubicBezTo>
                      <a:pt x="557" y="191"/>
                      <a:pt x="366" y="398"/>
                      <a:pt x="271" y="653"/>
                    </a:cubicBezTo>
                    <a:cubicBezTo>
                      <a:pt x="159" y="875"/>
                      <a:pt x="0" y="1305"/>
                      <a:pt x="80" y="1560"/>
                    </a:cubicBezTo>
                    <a:cubicBezTo>
                      <a:pt x="107" y="1669"/>
                      <a:pt x="198" y="1702"/>
                      <a:pt x="308" y="1702"/>
                    </a:cubicBezTo>
                    <a:cubicBezTo>
                      <a:pt x="456" y="1702"/>
                      <a:pt x="639" y="1642"/>
                      <a:pt x="748" y="1623"/>
                    </a:cubicBezTo>
                    <a:cubicBezTo>
                      <a:pt x="939" y="1608"/>
                      <a:pt x="1114" y="1528"/>
                      <a:pt x="1258" y="1385"/>
                    </a:cubicBezTo>
                    <a:cubicBezTo>
                      <a:pt x="1305" y="1337"/>
                      <a:pt x="1337" y="1273"/>
                      <a:pt x="1369" y="1210"/>
                    </a:cubicBezTo>
                    <a:cubicBezTo>
                      <a:pt x="1481" y="971"/>
                      <a:pt x="1512" y="716"/>
                      <a:pt x="1497" y="446"/>
                    </a:cubicBezTo>
                    <a:cubicBezTo>
                      <a:pt x="1481" y="318"/>
                      <a:pt x="1433" y="191"/>
                      <a:pt x="1337" y="95"/>
                    </a:cubicBezTo>
                    <a:cubicBezTo>
                      <a:pt x="1249" y="33"/>
                      <a:pt x="1145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3"/>
              <p:cNvSpPr/>
              <p:nvPr/>
            </p:nvSpPr>
            <p:spPr>
              <a:xfrm>
                <a:off x="5865725" y="4794025"/>
                <a:ext cx="1275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74" extrusionOk="0">
                    <a:moveTo>
                      <a:pt x="96" y="1"/>
                    </a:moveTo>
                    <a:cubicBezTo>
                      <a:pt x="80" y="33"/>
                      <a:pt x="48" y="80"/>
                      <a:pt x="32" y="128"/>
                    </a:cubicBezTo>
                    <a:cubicBezTo>
                      <a:pt x="1" y="192"/>
                      <a:pt x="1" y="256"/>
                      <a:pt x="1" y="335"/>
                    </a:cubicBezTo>
                    <a:cubicBezTo>
                      <a:pt x="32" y="494"/>
                      <a:pt x="239" y="558"/>
                      <a:pt x="398" y="574"/>
                    </a:cubicBezTo>
                    <a:lnTo>
                      <a:pt x="414" y="574"/>
                    </a:lnTo>
                    <a:lnTo>
                      <a:pt x="430" y="542"/>
                    </a:lnTo>
                    <a:cubicBezTo>
                      <a:pt x="510" y="367"/>
                      <a:pt x="287" y="33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3"/>
              <p:cNvSpPr/>
              <p:nvPr/>
            </p:nvSpPr>
            <p:spPr>
              <a:xfrm>
                <a:off x="5990675" y="4792800"/>
                <a:ext cx="1285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544" extrusionOk="0">
                    <a:moveTo>
                      <a:pt x="3028" y="1"/>
                    </a:moveTo>
                    <a:cubicBezTo>
                      <a:pt x="2813" y="1"/>
                      <a:pt x="2574" y="33"/>
                      <a:pt x="2309" y="98"/>
                    </a:cubicBezTo>
                    <a:cubicBezTo>
                      <a:pt x="2181" y="129"/>
                      <a:pt x="2038" y="177"/>
                      <a:pt x="1895" y="225"/>
                    </a:cubicBezTo>
                    <a:cubicBezTo>
                      <a:pt x="1592" y="320"/>
                      <a:pt x="1274" y="400"/>
                      <a:pt x="956" y="432"/>
                    </a:cubicBezTo>
                    <a:cubicBezTo>
                      <a:pt x="901" y="440"/>
                      <a:pt x="846" y="444"/>
                      <a:pt x="792" y="444"/>
                    </a:cubicBezTo>
                    <a:cubicBezTo>
                      <a:pt x="530" y="444"/>
                      <a:pt x="275" y="351"/>
                      <a:pt x="64" y="193"/>
                    </a:cubicBezTo>
                    <a:cubicBezTo>
                      <a:pt x="56" y="185"/>
                      <a:pt x="48" y="181"/>
                      <a:pt x="40" y="181"/>
                    </a:cubicBezTo>
                    <a:cubicBezTo>
                      <a:pt x="32" y="181"/>
                      <a:pt x="24" y="185"/>
                      <a:pt x="17" y="193"/>
                    </a:cubicBezTo>
                    <a:cubicBezTo>
                      <a:pt x="1" y="193"/>
                      <a:pt x="1" y="225"/>
                      <a:pt x="17" y="241"/>
                    </a:cubicBezTo>
                    <a:cubicBezTo>
                      <a:pt x="228" y="426"/>
                      <a:pt x="506" y="524"/>
                      <a:pt x="786" y="524"/>
                    </a:cubicBezTo>
                    <a:cubicBezTo>
                      <a:pt x="843" y="524"/>
                      <a:pt x="899" y="520"/>
                      <a:pt x="956" y="511"/>
                    </a:cubicBezTo>
                    <a:cubicBezTo>
                      <a:pt x="1290" y="480"/>
                      <a:pt x="1608" y="400"/>
                      <a:pt x="1911" y="289"/>
                    </a:cubicBezTo>
                    <a:cubicBezTo>
                      <a:pt x="2054" y="257"/>
                      <a:pt x="2197" y="209"/>
                      <a:pt x="2325" y="177"/>
                    </a:cubicBezTo>
                    <a:cubicBezTo>
                      <a:pt x="2577" y="107"/>
                      <a:pt x="2802" y="74"/>
                      <a:pt x="3005" y="74"/>
                    </a:cubicBezTo>
                    <a:cubicBezTo>
                      <a:pt x="3261" y="74"/>
                      <a:pt x="3482" y="127"/>
                      <a:pt x="3678" y="225"/>
                    </a:cubicBezTo>
                    <a:cubicBezTo>
                      <a:pt x="3741" y="257"/>
                      <a:pt x="3789" y="289"/>
                      <a:pt x="3853" y="320"/>
                    </a:cubicBezTo>
                    <a:cubicBezTo>
                      <a:pt x="3916" y="368"/>
                      <a:pt x="3980" y="400"/>
                      <a:pt x="4044" y="448"/>
                    </a:cubicBezTo>
                    <a:cubicBezTo>
                      <a:pt x="4187" y="511"/>
                      <a:pt x="4346" y="543"/>
                      <a:pt x="4505" y="543"/>
                    </a:cubicBezTo>
                    <a:cubicBezTo>
                      <a:pt x="4728" y="543"/>
                      <a:pt x="4935" y="480"/>
                      <a:pt x="5126" y="352"/>
                    </a:cubicBezTo>
                    <a:cubicBezTo>
                      <a:pt x="5142" y="352"/>
                      <a:pt x="5142" y="320"/>
                      <a:pt x="5126" y="305"/>
                    </a:cubicBezTo>
                    <a:cubicBezTo>
                      <a:pt x="5118" y="297"/>
                      <a:pt x="5110" y="293"/>
                      <a:pt x="5102" y="293"/>
                    </a:cubicBezTo>
                    <a:cubicBezTo>
                      <a:pt x="5094" y="293"/>
                      <a:pt x="5086" y="297"/>
                      <a:pt x="5078" y="305"/>
                    </a:cubicBezTo>
                    <a:cubicBezTo>
                      <a:pt x="4909" y="411"/>
                      <a:pt x="4715" y="464"/>
                      <a:pt x="4521" y="464"/>
                    </a:cubicBezTo>
                    <a:cubicBezTo>
                      <a:pt x="4368" y="464"/>
                      <a:pt x="4216" y="431"/>
                      <a:pt x="4075" y="368"/>
                    </a:cubicBezTo>
                    <a:cubicBezTo>
                      <a:pt x="4012" y="336"/>
                      <a:pt x="3932" y="289"/>
                      <a:pt x="3884" y="257"/>
                    </a:cubicBezTo>
                    <a:cubicBezTo>
                      <a:pt x="3821" y="225"/>
                      <a:pt x="3773" y="177"/>
                      <a:pt x="3709" y="145"/>
                    </a:cubicBezTo>
                    <a:cubicBezTo>
                      <a:pt x="3517" y="49"/>
                      <a:pt x="3290" y="1"/>
                      <a:pt x="3028" y="1"/>
                    </a:cubicBezTo>
                    <a:close/>
                  </a:path>
                </a:pathLst>
              </a:custGeom>
              <a:solidFill>
                <a:srgbClr val="A48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3"/>
              <p:cNvSpPr/>
              <p:nvPr/>
            </p:nvSpPr>
            <p:spPr>
              <a:xfrm>
                <a:off x="5887225" y="4783700"/>
                <a:ext cx="83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85" extrusionOk="0">
                    <a:moveTo>
                      <a:pt x="191" y="0"/>
                    </a:moveTo>
                    <a:cubicBezTo>
                      <a:pt x="64" y="0"/>
                      <a:pt x="0" y="159"/>
                      <a:pt x="96" y="239"/>
                    </a:cubicBezTo>
                    <a:cubicBezTo>
                      <a:pt x="122" y="271"/>
                      <a:pt x="157" y="285"/>
                      <a:pt x="193" y="285"/>
                    </a:cubicBezTo>
                    <a:cubicBezTo>
                      <a:pt x="264" y="285"/>
                      <a:pt x="334" y="228"/>
                      <a:pt x="334" y="143"/>
                    </a:cubicBezTo>
                    <a:cubicBezTo>
                      <a:pt x="334" y="64"/>
                      <a:pt x="271" y="0"/>
                      <a:pt x="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3"/>
              <p:cNvSpPr/>
              <p:nvPr/>
            </p:nvSpPr>
            <p:spPr>
              <a:xfrm>
                <a:off x="5892775" y="4785225"/>
                <a:ext cx="2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497" extrusionOk="0">
                    <a:moveTo>
                      <a:pt x="934" y="0"/>
                    </a:moveTo>
                    <a:cubicBezTo>
                      <a:pt x="931" y="0"/>
                      <a:pt x="928" y="1"/>
                      <a:pt x="924" y="3"/>
                    </a:cubicBezTo>
                    <a:cubicBezTo>
                      <a:pt x="606" y="114"/>
                      <a:pt x="287" y="257"/>
                      <a:pt x="17" y="448"/>
                    </a:cubicBezTo>
                    <a:cubicBezTo>
                      <a:pt x="1" y="464"/>
                      <a:pt x="1" y="480"/>
                      <a:pt x="17" y="480"/>
                    </a:cubicBezTo>
                    <a:lnTo>
                      <a:pt x="33" y="480"/>
                    </a:lnTo>
                    <a:cubicBezTo>
                      <a:pt x="33" y="480"/>
                      <a:pt x="33" y="480"/>
                      <a:pt x="33" y="496"/>
                    </a:cubicBezTo>
                    <a:cubicBezTo>
                      <a:pt x="319" y="305"/>
                      <a:pt x="622" y="146"/>
                      <a:pt x="940" y="50"/>
                    </a:cubicBezTo>
                    <a:cubicBezTo>
                      <a:pt x="968" y="50"/>
                      <a:pt x="959" y="0"/>
                      <a:pt x="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3"/>
              <p:cNvSpPr/>
              <p:nvPr/>
            </p:nvSpPr>
            <p:spPr>
              <a:xfrm>
                <a:off x="5895975" y="4794025"/>
                <a:ext cx="2547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76" extrusionOk="0">
                    <a:moveTo>
                      <a:pt x="987" y="1"/>
                    </a:moveTo>
                    <a:cubicBezTo>
                      <a:pt x="653" y="17"/>
                      <a:pt x="335" y="49"/>
                      <a:pt x="16" y="128"/>
                    </a:cubicBezTo>
                    <a:cubicBezTo>
                      <a:pt x="0" y="128"/>
                      <a:pt x="0" y="144"/>
                      <a:pt x="0" y="144"/>
                    </a:cubicBezTo>
                    <a:cubicBezTo>
                      <a:pt x="0" y="160"/>
                      <a:pt x="16" y="160"/>
                      <a:pt x="16" y="176"/>
                    </a:cubicBezTo>
                    <a:lnTo>
                      <a:pt x="32" y="160"/>
                    </a:lnTo>
                    <a:cubicBezTo>
                      <a:pt x="335" y="96"/>
                      <a:pt x="669" y="49"/>
                      <a:pt x="987" y="49"/>
                    </a:cubicBezTo>
                    <a:cubicBezTo>
                      <a:pt x="1003" y="49"/>
                      <a:pt x="1019" y="33"/>
                      <a:pt x="1019" y="17"/>
                    </a:cubicBezTo>
                    <a:cubicBezTo>
                      <a:pt x="1003" y="17"/>
                      <a:pt x="1003" y="1"/>
                      <a:pt x="98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3"/>
              <p:cNvSpPr/>
              <p:nvPr/>
            </p:nvSpPr>
            <p:spPr>
              <a:xfrm>
                <a:off x="5958850" y="4763000"/>
                <a:ext cx="290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35" extrusionOk="0">
                    <a:moveTo>
                      <a:pt x="414" y="0"/>
                    </a:moveTo>
                    <a:cubicBezTo>
                      <a:pt x="271" y="128"/>
                      <a:pt x="143" y="287"/>
                      <a:pt x="48" y="446"/>
                    </a:cubicBezTo>
                    <a:cubicBezTo>
                      <a:pt x="16" y="494"/>
                      <a:pt x="0" y="526"/>
                      <a:pt x="0" y="573"/>
                    </a:cubicBezTo>
                    <a:cubicBezTo>
                      <a:pt x="16" y="621"/>
                      <a:pt x="48" y="669"/>
                      <a:pt x="96" y="685"/>
                    </a:cubicBezTo>
                    <a:cubicBezTo>
                      <a:pt x="255" y="812"/>
                      <a:pt x="430" y="924"/>
                      <a:pt x="605" y="1019"/>
                    </a:cubicBezTo>
                    <a:cubicBezTo>
                      <a:pt x="621" y="1035"/>
                      <a:pt x="637" y="1035"/>
                      <a:pt x="669" y="1035"/>
                    </a:cubicBezTo>
                    <a:cubicBezTo>
                      <a:pt x="685" y="1035"/>
                      <a:pt x="701" y="1019"/>
                      <a:pt x="717" y="1003"/>
                    </a:cubicBezTo>
                    <a:cubicBezTo>
                      <a:pt x="860" y="844"/>
                      <a:pt x="1019" y="701"/>
                      <a:pt x="1162" y="542"/>
                    </a:cubicBezTo>
                    <a:cubicBezTo>
                      <a:pt x="1146" y="510"/>
                      <a:pt x="1114" y="494"/>
                      <a:pt x="1083" y="462"/>
                    </a:cubicBezTo>
                    <a:lnTo>
                      <a:pt x="1067" y="446"/>
                    </a:lnTo>
                    <a:lnTo>
                      <a:pt x="987" y="382"/>
                    </a:lnTo>
                    <a:cubicBezTo>
                      <a:pt x="812" y="223"/>
                      <a:pt x="621" y="96"/>
                      <a:pt x="414" y="0"/>
                    </a:cubicBezTo>
                    <a:close/>
                  </a:path>
                </a:pathLst>
              </a:custGeom>
              <a:solidFill>
                <a:srgbClr val="805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3"/>
              <p:cNvSpPr/>
              <p:nvPr/>
            </p:nvSpPr>
            <p:spPr>
              <a:xfrm>
                <a:off x="5966400" y="4782100"/>
                <a:ext cx="32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08" fill="none" extrusionOk="0">
                    <a:moveTo>
                      <a:pt x="1" y="207"/>
                    </a:moveTo>
                    <a:cubicBezTo>
                      <a:pt x="48" y="128"/>
                      <a:pt x="80" y="64"/>
                      <a:pt x="128" y="0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5965200" y="4781300"/>
                <a:ext cx="2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92" fill="none" extrusionOk="0">
                    <a:moveTo>
                      <a:pt x="1" y="192"/>
                    </a:moveTo>
                    <a:cubicBezTo>
                      <a:pt x="17" y="144"/>
                      <a:pt x="96" y="32"/>
                      <a:pt x="112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5981525" y="4780500"/>
                <a:ext cx="44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4" fill="none" extrusionOk="0">
                    <a:moveTo>
                      <a:pt x="176" y="144"/>
                    </a:moveTo>
                    <a:cubicBezTo>
                      <a:pt x="112" y="96"/>
                      <a:pt x="48" y="48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rgbClr val="FFCC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5979925" y="4781300"/>
                <a:ext cx="48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60" fill="none" extrusionOk="0">
                    <a:moveTo>
                      <a:pt x="192" y="160"/>
                    </a:moveTo>
                    <a:cubicBezTo>
                      <a:pt x="144" y="128"/>
                      <a:pt x="49" y="32"/>
                      <a:pt x="1" y="1"/>
                    </a:cubicBezTo>
                  </a:path>
                </a:pathLst>
              </a:custGeom>
              <a:noFill/>
              <a:ln w="8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43"/>
            <p:cNvGrpSpPr/>
            <p:nvPr/>
          </p:nvGrpSpPr>
          <p:grpSpPr>
            <a:xfrm>
              <a:off x="1305015" y="1646506"/>
              <a:ext cx="2676672" cy="2502356"/>
              <a:chOff x="5447900" y="4225800"/>
              <a:chExt cx="635925" cy="594525"/>
            </a:xfrm>
          </p:grpSpPr>
          <p:sp>
            <p:nvSpPr>
              <p:cNvPr id="709" name="Google Shape;709;p43"/>
              <p:cNvSpPr/>
              <p:nvPr/>
            </p:nvSpPr>
            <p:spPr>
              <a:xfrm>
                <a:off x="5921425" y="4225925"/>
                <a:ext cx="1624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14878" extrusionOk="0">
                    <a:moveTo>
                      <a:pt x="2122" y="1"/>
                    </a:moveTo>
                    <a:cubicBezTo>
                      <a:pt x="1882" y="1"/>
                      <a:pt x="1669" y="80"/>
                      <a:pt x="1497" y="250"/>
                    </a:cubicBezTo>
                    <a:cubicBezTo>
                      <a:pt x="1" y="1762"/>
                      <a:pt x="2182" y="2430"/>
                      <a:pt x="3678" y="5455"/>
                    </a:cubicBezTo>
                    <a:cubicBezTo>
                      <a:pt x="3789" y="5661"/>
                      <a:pt x="3885" y="5900"/>
                      <a:pt x="3964" y="6123"/>
                    </a:cubicBezTo>
                    <a:cubicBezTo>
                      <a:pt x="4951" y="8972"/>
                      <a:pt x="3519" y="11981"/>
                      <a:pt x="3519" y="11981"/>
                    </a:cubicBezTo>
                    <a:lnTo>
                      <a:pt x="2834" y="14878"/>
                    </a:lnTo>
                    <a:cubicBezTo>
                      <a:pt x="2834" y="14878"/>
                      <a:pt x="4362" y="14336"/>
                      <a:pt x="6034" y="9307"/>
                    </a:cubicBezTo>
                    <a:cubicBezTo>
                      <a:pt x="6448" y="7969"/>
                      <a:pt x="6495" y="6553"/>
                      <a:pt x="6161" y="5200"/>
                    </a:cubicBezTo>
                    <a:cubicBezTo>
                      <a:pt x="5490" y="2300"/>
                      <a:pt x="3415" y="1"/>
                      <a:pt x="2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5921425" y="4225800"/>
                <a:ext cx="154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6129" extrusionOk="0">
                    <a:moveTo>
                      <a:pt x="2127" y="0"/>
                    </a:moveTo>
                    <a:cubicBezTo>
                      <a:pt x="1885" y="0"/>
                      <a:pt x="1670" y="81"/>
                      <a:pt x="1497" y="255"/>
                    </a:cubicBezTo>
                    <a:cubicBezTo>
                      <a:pt x="1" y="1767"/>
                      <a:pt x="2182" y="2435"/>
                      <a:pt x="3678" y="5460"/>
                    </a:cubicBezTo>
                    <a:cubicBezTo>
                      <a:pt x="3789" y="5666"/>
                      <a:pt x="3885" y="5889"/>
                      <a:pt x="3964" y="6128"/>
                    </a:cubicBezTo>
                    <a:cubicBezTo>
                      <a:pt x="4092" y="6048"/>
                      <a:pt x="4187" y="5953"/>
                      <a:pt x="4251" y="5810"/>
                    </a:cubicBezTo>
                    <a:cubicBezTo>
                      <a:pt x="4331" y="5635"/>
                      <a:pt x="4426" y="5460"/>
                      <a:pt x="4553" y="5300"/>
                    </a:cubicBezTo>
                    <a:cubicBezTo>
                      <a:pt x="4720" y="5134"/>
                      <a:pt x="4951" y="5080"/>
                      <a:pt x="5194" y="5080"/>
                    </a:cubicBezTo>
                    <a:cubicBezTo>
                      <a:pt x="5368" y="5080"/>
                      <a:pt x="5549" y="5108"/>
                      <a:pt x="5715" y="5141"/>
                    </a:cubicBezTo>
                    <a:cubicBezTo>
                      <a:pt x="5859" y="5173"/>
                      <a:pt x="6018" y="5189"/>
                      <a:pt x="6177" y="5205"/>
                    </a:cubicBezTo>
                    <a:cubicBezTo>
                      <a:pt x="5493" y="2309"/>
                      <a:pt x="3421" y="0"/>
                      <a:pt x="2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5656800" y="4248475"/>
                <a:ext cx="263875" cy="262250"/>
              </a:xfrm>
              <a:custGeom>
                <a:avLst/>
                <a:gdLst/>
                <a:ahLst/>
                <a:cxnLst/>
                <a:rect l="l" t="t" r="r" b="b"/>
                <a:pathLst>
                  <a:path w="10555" h="10490" extrusionOk="0">
                    <a:moveTo>
                      <a:pt x="4935" y="0"/>
                    </a:moveTo>
                    <a:cubicBezTo>
                      <a:pt x="4697" y="16"/>
                      <a:pt x="4474" y="48"/>
                      <a:pt x="4235" y="96"/>
                    </a:cubicBezTo>
                    <a:cubicBezTo>
                      <a:pt x="3280" y="287"/>
                      <a:pt x="2404" y="732"/>
                      <a:pt x="1704" y="1385"/>
                    </a:cubicBezTo>
                    <a:cubicBezTo>
                      <a:pt x="1529" y="1544"/>
                      <a:pt x="1354" y="1719"/>
                      <a:pt x="1211" y="1910"/>
                    </a:cubicBezTo>
                    <a:cubicBezTo>
                      <a:pt x="924" y="2245"/>
                      <a:pt x="701" y="2611"/>
                      <a:pt x="510" y="3009"/>
                    </a:cubicBezTo>
                    <a:cubicBezTo>
                      <a:pt x="447" y="3120"/>
                      <a:pt x="383" y="3263"/>
                      <a:pt x="335" y="3406"/>
                    </a:cubicBezTo>
                    <a:cubicBezTo>
                      <a:pt x="240" y="3677"/>
                      <a:pt x="160" y="3964"/>
                      <a:pt x="96" y="4266"/>
                    </a:cubicBezTo>
                    <a:cubicBezTo>
                      <a:pt x="80" y="4362"/>
                      <a:pt x="65" y="4457"/>
                      <a:pt x="49" y="4553"/>
                    </a:cubicBezTo>
                    <a:cubicBezTo>
                      <a:pt x="17" y="4791"/>
                      <a:pt x="1" y="5014"/>
                      <a:pt x="1" y="5253"/>
                    </a:cubicBezTo>
                    <a:cubicBezTo>
                      <a:pt x="1" y="5396"/>
                      <a:pt x="17" y="5555"/>
                      <a:pt x="17" y="5699"/>
                    </a:cubicBezTo>
                    <a:cubicBezTo>
                      <a:pt x="33" y="5778"/>
                      <a:pt x="33" y="5874"/>
                      <a:pt x="49" y="5953"/>
                    </a:cubicBezTo>
                    <a:cubicBezTo>
                      <a:pt x="80" y="6208"/>
                      <a:pt x="144" y="6447"/>
                      <a:pt x="208" y="6701"/>
                    </a:cubicBezTo>
                    <a:cubicBezTo>
                      <a:pt x="224" y="6781"/>
                      <a:pt x="256" y="6861"/>
                      <a:pt x="271" y="6940"/>
                    </a:cubicBezTo>
                    <a:cubicBezTo>
                      <a:pt x="431" y="7370"/>
                      <a:pt x="622" y="7768"/>
                      <a:pt x="876" y="8150"/>
                    </a:cubicBezTo>
                    <a:cubicBezTo>
                      <a:pt x="924" y="8245"/>
                      <a:pt x="988" y="8309"/>
                      <a:pt x="1051" y="8405"/>
                    </a:cubicBezTo>
                    <a:cubicBezTo>
                      <a:pt x="1338" y="8771"/>
                      <a:pt x="1656" y="9105"/>
                      <a:pt x="2022" y="9391"/>
                    </a:cubicBezTo>
                    <a:lnTo>
                      <a:pt x="2229" y="9535"/>
                    </a:lnTo>
                    <a:cubicBezTo>
                      <a:pt x="2484" y="9726"/>
                      <a:pt x="2755" y="9885"/>
                      <a:pt x="3057" y="10012"/>
                    </a:cubicBezTo>
                    <a:cubicBezTo>
                      <a:pt x="3121" y="10044"/>
                      <a:pt x="3184" y="10076"/>
                      <a:pt x="3232" y="10108"/>
                    </a:cubicBezTo>
                    <a:cubicBezTo>
                      <a:pt x="3423" y="10171"/>
                      <a:pt x="3630" y="10251"/>
                      <a:pt x="3821" y="10299"/>
                    </a:cubicBezTo>
                    <a:cubicBezTo>
                      <a:pt x="3885" y="10315"/>
                      <a:pt x="3948" y="10331"/>
                      <a:pt x="3996" y="10346"/>
                    </a:cubicBezTo>
                    <a:cubicBezTo>
                      <a:pt x="4283" y="10426"/>
                      <a:pt x="4569" y="10474"/>
                      <a:pt x="4856" y="10490"/>
                    </a:cubicBezTo>
                    <a:lnTo>
                      <a:pt x="5285" y="10490"/>
                    </a:lnTo>
                    <a:cubicBezTo>
                      <a:pt x="5445" y="10490"/>
                      <a:pt x="5604" y="10490"/>
                      <a:pt x="5763" y="10474"/>
                    </a:cubicBezTo>
                    <a:cubicBezTo>
                      <a:pt x="5827" y="10458"/>
                      <a:pt x="5874" y="10458"/>
                      <a:pt x="5938" y="10458"/>
                    </a:cubicBezTo>
                    <a:cubicBezTo>
                      <a:pt x="6129" y="10426"/>
                      <a:pt x="6320" y="10394"/>
                      <a:pt x="6511" y="10346"/>
                    </a:cubicBezTo>
                    <a:cubicBezTo>
                      <a:pt x="6575" y="10331"/>
                      <a:pt x="6623" y="10315"/>
                      <a:pt x="6670" y="10299"/>
                    </a:cubicBezTo>
                    <a:cubicBezTo>
                      <a:pt x="6957" y="10219"/>
                      <a:pt x="7243" y="10124"/>
                      <a:pt x="7514" y="9996"/>
                    </a:cubicBezTo>
                    <a:cubicBezTo>
                      <a:pt x="7562" y="9980"/>
                      <a:pt x="7609" y="9949"/>
                      <a:pt x="7657" y="9917"/>
                    </a:cubicBezTo>
                    <a:cubicBezTo>
                      <a:pt x="7832" y="9837"/>
                      <a:pt x="8007" y="9742"/>
                      <a:pt x="8167" y="9630"/>
                    </a:cubicBezTo>
                    <a:lnTo>
                      <a:pt x="8326" y="9535"/>
                    </a:lnTo>
                    <a:cubicBezTo>
                      <a:pt x="8564" y="9360"/>
                      <a:pt x="8787" y="9169"/>
                      <a:pt x="8994" y="8962"/>
                    </a:cubicBezTo>
                    <a:cubicBezTo>
                      <a:pt x="9042" y="8914"/>
                      <a:pt x="9090" y="8866"/>
                      <a:pt x="9137" y="8818"/>
                    </a:cubicBezTo>
                    <a:cubicBezTo>
                      <a:pt x="9329" y="8596"/>
                      <a:pt x="9504" y="8373"/>
                      <a:pt x="9663" y="8150"/>
                    </a:cubicBezTo>
                    <a:cubicBezTo>
                      <a:pt x="9711" y="8070"/>
                      <a:pt x="9758" y="8007"/>
                      <a:pt x="9790" y="7943"/>
                    </a:cubicBezTo>
                    <a:cubicBezTo>
                      <a:pt x="9949" y="7672"/>
                      <a:pt x="10093" y="7402"/>
                      <a:pt x="10204" y="7099"/>
                    </a:cubicBezTo>
                    <a:cubicBezTo>
                      <a:pt x="10236" y="7020"/>
                      <a:pt x="10268" y="6924"/>
                      <a:pt x="10299" y="6845"/>
                    </a:cubicBezTo>
                    <a:cubicBezTo>
                      <a:pt x="10395" y="6558"/>
                      <a:pt x="10459" y="6272"/>
                      <a:pt x="10506" y="5969"/>
                    </a:cubicBezTo>
                    <a:cubicBezTo>
                      <a:pt x="10522" y="5826"/>
                      <a:pt x="10538" y="5683"/>
                      <a:pt x="10538" y="5539"/>
                    </a:cubicBezTo>
                    <a:cubicBezTo>
                      <a:pt x="10554" y="5444"/>
                      <a:pt x="10554" y="5332"/>
                      <a:pt x="10554" y="5221"/>
                    </a:cubicBezTo>
                    <a:cubicBezTo>
                      <a:pt x="10538" y="3534"/>
                      <a:pt x="9711" y="1958"/>
                      <a:pt x="8326" y="971"/>
                    </a:cubicBezTo>
                    <a:lnTo>
                      <a:pt x="8294" y="955"/>
                    </a:lnTo>
                    <a:lnTo>
                      <a:pt x="8198" y="892"/>
                    </a:lnTo>
                    <a:lnTo>
                      <a:pt x="8151" y="860"/>
                    </a:lnTo>
                    <a:cubicBezTo>
                      <a:pt x="7896" y="685"/>
                      <a:pt x="7609" y="541"/>
                      <a:pt x="7323" y="414"/>
                    </a:cubicBezTo>
                    <a:cubicBezTo>
                      <a:pt x="7243" y="382"/>
                      <a:pt x="7164" y="350"/>
                      <a:pt x="7084" y="319"/>
                    </a:cubicBezTo>
                    <a:cubicBezTo>
                      <a:pt x="6957" y="271"/>
                      <a:pt x="6829" y="223"/>
                      <a:pt x="6686" y="191"/>
                    </a:cubicBezTo>
                    <a:cubicBezTo>
                      <a:pt x="6591" y="159"/>
                      <a:pt x="6511" y="143"/>
                      <a:pt x="6416" y="128"/>
                    </a:cubicBezTo>
                    <a:cubicBezTo>
                      <a:pt x="6241" y="80"/>
                      <a:pt x="6065" y="48"/>
                      <a:pt x="5874" y="32"/>
                    </a:cubicBezTo>
                    <a:cubicBezTo>
                      <a:pt x="5747" y="16"/>
                      <a:pt x="5620" y="0"/>
                      <a:pt x="5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5662375" y="4269150"/>
                <a:ext cx="2029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6082" extrusionOk="0">
                    <a:moveTo>
                      <a:pt x="7959" y="1"/>
                    </a:moveTo>
                    <a:cubicBezTo>
                      <a:pt x="6766" y="415"/>
                      <a:pt x="5620" y="940"/>
                      <a:pt x="4521" y="1545"/>
                    </a:cubicBezTo>
                    <a:cubicBezTo>
                      <a:pt x="4346" y="1656"/>
                      <a:pt x="4155" y="1752"/>
                      <a:pt x="3996" y="1863"/>
                    </a:cubicBezTo>
                    <a:cubicBezTo>
                      <a:pt x="3582" y="2118"/>
                      <a:pt x="3184" y="2388"/>
                      <a:pt x="2802" y="2675"/>
                    </a:cubicBezTo>
                    <a:cubicBezTo>
                      <a:pt x="1831" y="3407"/>
                      <a:pt x="988" y="4283"/>
                      <a:pt x="319" y="5285"/>
                    </a:cubicBezTo>
                    <a:cubicBezTo>
                      <a:pt x="208" y="5461"/>
                      <a:pt x="96" y="5652"/>
                      <a:pt x="1" y="5843"/>
                    </a:cubicBezTo>
                    <a:cubicBezTo>
                      <a:pt x="17" y="5922"/>
                      <a:pt x="48" y="6002"/>
                      <a:pt x="64" y="6081"/>
                    </a:cubicBezTo>
                    <a:cubicBezTo>
                      <a:pt x="176" y="5843"/>
                      <a:pt x="319" y="5604"/>
                      <a:pt x="462" y="5381"/>
                    </a:cubicBezTo>
                    <a:cubicBezTo>
                      <a:pt x="685" y="5047"/>
                      <a:pt x="924" y="4728"/>
                      <a:pt x="1195" y="4426"/>
                    </a:cubicBezTo>
                    <a:cubicBezTo>
                      <a:pt x="1306" y="4283"/>
                      <a:pt x="1417" y="4155"/>
                      <a:pt x="1545" y="4028"/>
                    </a:cubicBezTo>
                    <a:cubicBezTo>
                      <a:pt x="1720" y="3837"/>
                      <a:pt x="1895" y="3662"/>
                      <a:pt x="2086" y="3487"/>
                    </a:cubicBezTo>
                    <a:cubicBezTo>
                      <a:pt x="2165" y="3423"/>
                      <a:pt x="2229" y="3359"/>
                      <a:pt x="2309" y="3296"/>
                    </a:cubicBezTo>
                    <a:cubicBezTo>
                      <a:pt x="2452" y="3168"/>
                      <a:pt x="2611" y="3041"/>
                      <a:pt x="2754" y="2914"/>
                    </a:cubicBezTo>
                    <a:lnTo>
                      <a:pt x="2961" y="2771"/>
                    </a:lnTo>
                    <a:cubicBezTo>
                      <a:pt x="3057" y="2691"/>
                      <a:pt x="3168" y="2611"/>
                      <a:pt x="3280" y="2532"/>
                    </a:cubicBezTo>
                    <a:lnTo>
                      <a:pt x="3455" y="2404"/>
                    </a:lnTo>
                    <a:cubicBezTo>
                      <a:pt x="3630" y="2277"/>
                      <a:pt x="3805" y="2166"/>
                      <a:pt x="3996" y="2054"/>
                    </a:cubicBezTo>
                    <a:lnTo>
                      <a:pt x="4155" y="1943"/>
                    </a:lnTo>
                    <a:lnTo>
                      <a:pt x="4187" y="1927"/>
                    </a:lnTo>
                    <a:cubicBezTo>
                      <a:pt x="4235" y="1895"/>
                      <a:pt x="4283" y="1879"/>
                      <a:pt x="4330" y="1847"/>
                    </a:cubicBezTo>
                    <a:lnTo>
                      <a:pt x="4617" y="1672"/>
                    </a:lnTo>
                    <a:lnTo>
                      <a:pt x="4840" y="1545"/>
                    </a:lnTo>
                    <a:lnTo>
                      <a:pt x="4999" y="1465"/>
                    </a:lnTo>
                    <a:cubicBezTo>
                      <a:pt x="5158" y="1386"/>
                      <a:pt x="5317" y="1290"/>
                      <a:pt x="5492" y="1211"/>
                    </a:cubicBezTo>
                    <a:lnTo>
                      <a:pt x="5635" y="1147"/>
                    </a:lnTo>
                    <a:cubicBezTo>
                      <a:pt x="5874" y="1036"/>
                      <a:pt x="6097" y="924"/>
                      <a:pt x="6336" y="813"/>
                    </a:cubicBezTo>
                    <a:lnTo>
                      <a:pt x="6495" y="749"/>
                    </a:lnTo>
                    <a:cubicBezTo>
                      <a:pt x="6654" y="685"/>
                      <a:pt x="6813" y="622"/>
                      <a:pt x="6973" y="558"/>
                    </a:cubicBezTo>
                    <a:lnTo>
                      <a:pt x="7132" y="478"/>
                    </a:lnTo>
                    <a:lnTo>
                      <a:pt x="7434" y="367"/>
                    </a:lnTo>
                    <a:cubicBezTo>
                      <a:pt x="7482" y="335"/>
                      <a:pt x="7546" y="319"/>
                      <a:pt x="7593" y="303"/>
                    </a:cubicBezTo>
                    <a:lnTo>
                      <a:pt x="7959" y="160"/>
                    </a:lnTo>
                    <a:lnTo>
                      <a:pt x="8119" y="112"/>
                    </a:lnTo>
                    <a:lnTo>
                      <a:pt x="8103" y="96"/>
                    </a:lnTo>
                    <a:cubicBezTo>
                      <a:pt x="8071" y="65"/>
                      <a:pt x="8055" y="33"/>
                      <a:pt x="8023" y="1"/>
                    </a:cubicBezTo>
                    <a:lnTo>
                      <a:pt x="8007" y="33"/>
                    </a:lnTo>
                    <a:lnTo>
                      <a:pt x="7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5657600" y="4255225"/>
                <a:ext cx="18267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5652" extrusionOk="0">
                    <a:moveTo>
                      <a:pt x="7068" y="1"/>
                    </a:moveTo>
                    <a:cubicBezTo>
                      <a:pt x="4840" y="924"/>
                      <a:pt x="2818" y="2293"/>
                      <a:pt x="1131" y="4044"/>
                    </a:cubicBezTo>
                    <a:cubicBezTo>
                      <a:pt x="717" y="4458"/>
                      <a:pt x="335" y="4919"/>
                      <a:pt x="1" y="5397"/>
                    </a:cubicBezTo>
                    <a:cubicBezTo>
                      <a:pt x="1" y="5492"/>
                      <a:pt x="17" y="5572"/>
                      <a:pt x="33" y="5651"/>
                    </a:cubicBezTo>
                    <a:cubicBezTo>
                      <a:pt x="383" y="5126"/>
                      <a:pt x="797" y="4617"/>
                      <a:pt x="1258" y="4155"/>
                    </a:cubicBezTo>
                    <a:cubicBezTo>
                      <a:pt x="2961" y="2388"/>
                      <a:pt x="5031" y="1019"/>
                      <a:pt x="7307" y="96"/>
                    </a:cubicBezTo>
                    <a:cubicBezTo>
                      <a:pt x="7227" y="64"/>
                      <a:pt x="7148" y="33"/>
                      <a:pt x="70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5658000" y="4250050"/>
                <a:ext cx="166375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4458" extrusionOk="0">
                    <a:moveTo>
                      <a:pt x="6368" y="1"/>
                    </a:moveTo>
                    <a:cubicBezTo>
                      <a:pt x="3725" y="1115"/>
                      <a:pt x="1640" y="2484"/>
                      <a:pt x="48" y="4155"/>
                    </a:cubicBezTo>
                    <a:cubicBezTo>
                      <a:pt x="32" y="4267"/>
                      <a:pt x="17" y="4362"/>
                      <a:pt x="1" y="4458"/>
                    </a:cubicBezTo>
                    <a:cubicBezTo>
                      <a:pt x="1624" y="2691"/>
                      <a:pt x="3821" y="1242"/>
                      <a:pt x="6654" y="80"/>
                    </a:cubicBezTo>
                    <a:cubicBezTo>
                      <a:pt x="6559" y="65"/>
                      <a:pt x="6463" y="49"/>
                      <a:pt x="6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5665575" y="4247675"/>
                <a:ext cx="138900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407" extrusionOk="0">
                    <a:moveTo>
                      <a:pt x="5157" y="0"/>
                    </a:moveTo>
                    <a:cubicBezTo>
                      <a:pt x="3438" y="669"/>
                      <a:pt x="1640" y="1608"/>
                      <a:pt x="175" y="3009"/>
                    </a:cubicBezTo>
                    <a:cubicBezTo>
                      <a:pt x="111" y="3120"/>
                      <a:pt x="48" y="3263"/>
                      <a:pt x="0" y="3407"/>
                    </a:cubicBezTo>
                    <a:cubicBezTo>
                      <a:pt x="1576" y="1783"/>
                      <a:pt x="3629" y="748"/>
                      <a:pt x="5555" y="16"/>
                    </a:cubicBezTo>
                    <a:cubicBezTo>
                      <a:pt x="5412" y="0"/>
                      <a:pt x="5285" y="0"/>
                      <a:pt x="5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5687050" y="4247675"/>
                <a:ext cx="93550" cy="4777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911" extrusionOk="0">
                    <a:moveTo>
                      <a:pt x="3741" y="0"/>
                    </a:moveTo>
                    <a:lnTo>
                      <a:pt x="3025" y="96"/>
                    </a:lnTo>
                    <a:cubicBezTo>
                      <a:pt x="2149" y="446"/>
                      <a:pt x="1306" y="876"/>
                      <a:pt x="494" y="1385"/>
                    </a:cubicBezTo>
                    <a:cubicBezTo>
                      <a:pt x="319" y="1544"/>
                      <a:pt x="160" y="1719"/>
                      <a:pt x="1" y="1910"/>
                    </a:cubicBezTo>
                    <a:cubicBezTo>
                      <a:pt x="1163" y="1115"/>
                      <a:pt x="2420" y="462"/>
                      <a:pt x="3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5766250" y="4314925"/>
                <a:ext cx="577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7689" extrusionOk="0">
                    <a:moveTo>
                      <a:pt x="143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12"/>
                    </a:cubicBezTo>
                    <a:cubicBezTo>
                      <a:pt x="223" y="462"/>
                      <a:pt x="414" y="828"/>
                      <a:pt x="605" y="1194"/>
                    </a:cubicBezTo>
                    <a:cubicBezTo>
                      <a:pt x="669" y="1337"/>
                      <a:pt x="732" y="1481"/>
                      <a:pt x="796" y="1624"/>
                    </a:cubicBezTo>
                    <a:cubicBezTo>
                      <a:pt x="1656" y="3534"/>
                      <a:pt x="2117" y="5587"/>
                      <a:pt x="2133" y="7688"/>
                    </a:cubicBezTo>
                    <a:cubicBezTo>
                      <a:pt x="2197" y="7673"/>
                      <a:pt x="2245" y="7657"/>
                      <a:pt x="2308" y="7641"/>
                    </a:cubicBezTo>
                    <a:cubicBezTo>
                      <a:pt x="2260" y="4967"/>
                      <a:pt x="1528" y="2324"/>
                      <a:pt x="159" y="16"/>
                    </a:cubicBezTo>
                    <a:cubicBezTo>
                      <a:pt x="159" y="16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5783350" y="4305775"/>
                <a:ext cx="65300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7705" extrusionOk="0">
                    <a:moveTo>
                      <a:pt x="144" y="0"/>
                    </a:moveTo>
                    <a:lnTo>
                      <a:pt x="1" y="80"/>
                    </a:lnTo>
                    <a:lnTo>
                      <a:pt x="1" y="96"/>
                    </a:lnTo>
                    <a:cubicBezTo>
                      <a:pt x="1306" y="2436"/>
                      <a:pt x="2134" y="5030"/>
                      <a:pt x="2452" y="7704"/>
                    </a:cubicBezTo>
                    <a:cubicBezTo>
                      <a:pt x="2500" y="7688"/>
                      <a:pt x="2547" y="7657"/>
                      <a:pt x="2611" y="7625"/>
                    </a:cubicBezTo>
                    <a:cubicBezTo>
                      <a:pt x="2293" y="4951"/>
                      <a:pt x="1449" y="2356"/>
                      <a:pt x="144" y="16"/>
                    </a:cubicBezTo>
                    <a:cubicBezTo>
                      <a:pt x="144" y="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5798875" y="4296625"/>
                <a:ext cx="6607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7705" extrusionOk="0">
                    <a:moveTo>
                      <a:pt x="144" y="0"/>
                    </a:moveTo>
                    <a:lnTo>
                      <a:pt x="0" y="80"/>
                    </a:lnTo>
                    <a:cubicBezTo>
                      <a:pt x="0" y="96"/>
                      <a:pt x="16" y="112"/>
                      <a:pt x="16" y="128"/>
                    </a:cubicBezTo>
                    <a:cubicBezTo>
                      <a:pt x="1369" y="2451"/>
                      <a:pt x="1990" y="5094"/>
                      <a:pt x="2484" y="7704"/>
                    </a:cubicBezTo>
                    <a:lnTo>
                      <a:pt x="2643" y="7609"/>
                    </a:lnTo>
                    <a:cubicBezTo>
                      <a:pt x="2133" y="4998"/>
                      <a:pt x="1513" y="2372"/>
                      <a:pt x="160" y="48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5819975" y="4287075"/>
                <a:ext cx="65275" cy="185450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7418" extrusionOk="0">
                    <a:moveTo>
                      <a:pt x="159" y="0"/>
                    </a:moveTo>
                    <a:lnTo>
                      <a:pt x="0" y="80"/>
                    </a:lnTo>
                    <a:cubicBezTo>
                      <a:pt x="16" y="96"/>
                      <a:pt x="16" y="112"/>
                      <a:pt x="16" y="112"/>
                    </a:cubicBezTo>
                    <a:cubicBezTo>
                      <a:pt x="1242" y="2451"/>
                      <a:pt x="1958" y="5062"/>
                      <a:pt x="2467" y="7418"/>
                    </a:cubicBezTo>
                    <a:cubicBezTo>
                      <a:pt x="2515" y="7370"/>
                      <a:pt x="2563" y="7322"/>
                      <a:pt x="2610" y="7274"/>
                    </a:cubicBezTo>
                    <a:cubicBezTo>
                      <a:pt x="2085" y="4950"/>
                      <a:pt x="1385" y="2372"/>
                      <a:pt x="175" y="48"/>
                    </a:cubicBezTo>
                    <a:cubicBezTo>
                      <a:pt x="175" y="32"/>
                      <a:pt x="159" y="16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5835075" y="4278300"/>
                <a:ext cx="66500" cy="173925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6957" extrusionOk="0">
                    <a:moveTo>
                      <a:pt x="144" y="1"/>
                    </a:moveTo>
                    <a:lnTo>
                      <a:pt x="1" y="81"/>
                    </a:lnTo>
                    <a:cubicBezTo>
                      <a:pt x="17" y="112"/>
                      <a:pt x="33" y="144"/>
                      <a:pt x="49" y="192"/>
                    </a:cubicBezTo>
                    <a:cubicBezTo>
                      <a:pt x="1211" y="2309"/>
                      <a:pt x="2054" y="4585"/>
                      <a:pt x="2532" y="6957"/>
                    </a:cubicBezTo>
                    <a:cubicBezTo>
                      <a:pt x="2580" y="6877"/>
                      <a:pt x="2627" y="6814"/>
                      <a:pt x="2659" y="6750"/>
                    </a:cubicBezTo>
                    <a:cubicBezTo>
                      <a:pt x="2166" y="4426"/>
                      <a:pt x="1338" y="2198"/>
                      <a:pt x="208" y="112"/>
                    </a:cubicBez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5847025" y="4275125"/>
                <a:ext cx="672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6034" extrusionOk="0">
                    <a:moveTo>
                      <a:pt x="160" y="1"/>
                    </a:moveTo>
                    <a:lnTo>
                      <a:pt x="0" y="80"/>
                    </a:lnTo>
                    <a:lnTo>
                      <a:pt x="32" y="128"/>
                    </a:lnTo>
                    <a:cubicBezTo>
                      <a:pt x="1115" y="1990"/>
                      <a:pt x="1974" y="3980"/>
                      <a:pt x="2595" y="6033"/>
                    </a:cubicBezTo>
                    <a:cubicBezTo>
                      <a:pt x="2627" y="5954"/>
                      <a:pt x="2659" y="5858"/>
                      <a:pt x="2690" y="5779"/>
                    </a:cubicBezTo>
                    <a:cubicBezTo>
                      <a:pt x="2070" y="3789"/>
                      <a:pt x="1242" y="1879"/>
                      <a:pt x="191" y="64"/>
                    </a:cubicBezTo>
                    <a:cubicBezTo>
                      <a:pt x="176" y="48"/>
                      <a:pt x="160" y="17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5859750" y="4269150"/>
                <a:ext cx="6052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5143" extrusionOk="0">
                    <a:moveTo>
                      <a:pt x="128" y="1"/>
                    </a:moveTo>
                    <a:lnTo>
                      <a:pt x="96" y="17"/>
                    </a:lnTo>
                    <a:lnTo>
                      <a:pt x="1" y="112"/>
                    </a:lnTo>
                    <a:lnTo>
                      <a:pt x="49" y="176"/>
                    </a:lnTo>
                    <a:cubicBezTo>
                      <a:pt x="1211" y="1624"/>
                      <a:pt x="1863" y="3407"/>
                      <a:pt x="2372" y="5142"/>
                    </a:cubicBezTo>
                    <a:cubicBezTo>
                      <a:pt x="2404" y="4999"/>
                      <a:pt x="2420" y="4856"/>
                      <a:pt x="2420" y="4712"/>
                    </a:cubicBezTo>
                    <a:cubicBezTo>
                      <a:pt x="1927" y="3105"/>
                      <a:pt x="1290" y="1465"/>
                      <a:pt x="208" y="112"/>
                    </a:cubicBezTo>
                    <a:cubicBezTo>
                      <a:pt x="208" y="96"/>
                      <a:pt x="208" y="96"/>
                      <a:pt x="192" y="96"/>
                    </a:cubicBezTo>
                    <a:cubicBezTo>
                      <a:pt x="176" y="65"/>
                      <a:pt x="160" y="33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3"/>
              <p:cNvSpPr/>
              <p:nvPr/>
            </p:nvSpPr>
            <p:spPr>
              <a:xfrm>
                <a:off x="5678700" y="4367450"/>
                <a:ext cx="22300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3598" extrusionOk="0">
                    <a:moveTo>
                      <a:pt x="733" y="0"/>
                    </a:moveTo>
                    <a:cubicBezTo>
                      <a:pt x="669" y="160"/>
                      <a:pt x="605" y="319"/>
                      <a:pt x="542" y="478"/>
                    </a:cubicBezTo>
                    <a:cubicBezTo>
                      <a:pt x="175" y="1401"/>
                      <a:pt x="0" y="2372"/>
                      <a:pt x="16" y="3359"/>
                    </a:cubicBezTo>
                    <a:cubicBezTo>
                      <a:pt x="64" y="3439"/>
                      <a:pt x="128" y="3518"/>
                      <a:pt x="191" y="3598"/>
                    </a:cubicBezTo>
                    <a:cubicBezTo>
                      <a:pt x="128" y="2388"/>
                      <a:pt x="366" y="1194"/>
                      <a:pt x="892" y="96"/>
                    </a:cubicBezTo>
                    <a:cubicBezTo>
                      <a:pt x="892" y="96"/>
                      <a:pt x="892" y="80"/>
                      <a:pt x="892" y="8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3"/>
              <p:cNvSpPr/>
              <p:nvPr/>
            </p:nvSpPr>
            <p:spPr>
              <a:xfrm>
                <a:off x="5701375" y="4349950"/>
                <a:ext cx="18325" cy="1365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60" extrusionOk="0">
                    <a:moveTo>
                      <a:pt x="574" y="0"/>
                    </a:moveTo>
                    <a:cubicBezTo>
                      <a:pt x="542" y="80"/>
                      <a:pt x="526" y="175"/>
                      <a:pt x="494" y="255"/>
                    </a:cubicBezTo>
                    <a:cubicBezTo>
                      <a:pt x="96" y="1910"/>
                      <a:pt x="1" y="3629"/>
                      <a:pt x="239" y="5317"/>
                    </a:cubicBezTo>
                    <a:lnTo>
                      <a:pt x="430" y="5460"/>
                    </a:lnTo>
                    <a:cubicBezTo>
                      <a:pt x="160" y="3661"/>
                      <a:pt x="271" y="1831"/>
                      <a:pt x="733" y="64"/>
                    </a:cubicBezTo>
                    <a:cubicBezTo>
                      <a:pt x="733" y="64"/>
                      <a:pt x="733" y="48"/>
                      <a:pt x="733" y="32"/>
                    </a:cubicBez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3"/>
              <p:cNvSpPr/>
              <p:nvPr/>
            </p:nvSpPr>
            <p:spPr>
              <a:xfrm>
                <a:off x="5722875" y="4336000"/>
                <a:ext cx="147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6575" extrusionOk="0">
                    <a:moveTo>
                      <a:pt x="366" y="1"/>
                    </a:moveTo>
                    <a:cubicBezTo>
                      <a:pt x="350" y="81"/>
                      <a:pt x="350" y="160"/>
                      <a:pt x="334" y="256"/>
                    </a:cubicBezTo>
                    <a:cubicBezTo>
                      <a:pt x="0" y="2325"/>
                      <a:pt x="32" y="4426"/>
                      <a:pt x="414" y="6495"/>
                    </a:cubicBezTo>
                    <a:cubicBezTo>
                      <a:pt x="478" y="6527"/>
                      <a:pt x="525" y="6559"/>
                      <a:pt x="589" y="6575"/>
                    </a:cubicBezTo>
                    <a:cubicBezTo>
                      <a:pt x="175" y="4442"/>
                      <a:pt x="159" y="2245"/>
                      <a:pt x="510" y="112"/>
                    </a:cubicBezTo>
                    <a:lnTo>
                      <a:pt x="525" y="33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3"/>
              <p:cNvSpPr/>
              <p:nvPr/>
            </p:nvSpPr>
            <p:spPr>
              <a:xfrm>
                <a:off x="5736800" y="4328050"/>
                <a:ext cx="19925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7148" extrusionOk="0">
                    <a:moveTo>
                      <a:pt x="303" y="1"/>
                    </a:moveTo>
                    <a:cubicBezTo>
                      <a:pt x="303" y="64"/>
                      <a:pt x="287" y="112"/>
                      <a:pt x="287" y="176"/>
                    </a:cubicBezTo>
                    <a:cubicBezTo>
                      <a:pt x="0" y="2484"/>
                      <a:pt x="128" y="4840"/>
                      <a:pt x="621" y="7100"/>
                    </a:cubicBezTo>
                    <a:cubicBezTo>
                      <a:pt x="685" y="7116"/>
                      <a:pt x="748" y="7132"/>
                      <a:pt x="796" y="7148"/>
                    </a:cubicBezTo>
                    <a:cubicBezTo>
                      <a:pt x="287" y="4824"/>
                      <a:pt x="175" y="2420"/>
                      <a:pt x="478" y="48"/>
                    </a:cubicBezTo>
                    <a:lnTo>
                      <a:pt x="478" y="17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5759875" y="4315725"/>
                <a:ext cx="22700" cy="1950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7800" extrusionOk="0">
                    <a:moveTo>
                      <a:pt x="80" y="0"/>
                    </a:moveTo>
                    <a:lnTo>
                      <a:pt x="80" y="207"/>
                    </a:lnTo>
                    <a:cubicBezTo>
                      <a:pt x="0" y="2754"/>
                      <a:pt x="223" y="5301"/>
                      <a:pt x="749" y="7800"/>
                    </a:cubicBezTo>
                    <a:lnTo>
                      <a:pt x="908" y="7800"/>
                    </a:lnTo>
                    <a:cubicBezTo>
                      <a:pt x="383" y="5269"/>
                      <a:pt x="160" y="2674"/>
                      <a:pt x="239" y="96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3"/>
              <p:cNvSpPr/>
              <p:nvPr/>
            </p:nvSpPr>
            <p:spPr>
              <a:xfrm>
                <a:off x="5780975" y="4343975"/>
                <a:ext cx="24300" cy="1663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6654" extrusionOk="0">
                    <a:moveTo>
                      <a:pt x="16" y="0"/>
                    </a:moveTo>
                    <a:cubicBezTo>
                      <a:pt x="0" y="16"/>
                      <a:pt x="0" y="16"/>
                      <a:pt x="16" y="32"/>
                    </a:cubicBezTo>
                    <a:cubicBezTo>
                      <a:pt x="159" y="2229"/>
                      <a:pt x="462" y="4425"/>
                      <a:pt x="812" y="6654"/>
                    </a:cubicBezTo>
                    <a:cubicBezTo>
                      <a:pt x="860" y="6638"/>
                      <a:pt x="907" y="6638"/>
                      <a:pt x="971" y="6638"/>
                    </a:cubicBezTo>
                    <a:cubicBezTo>
                      <a:pt x="653" y="4553"/>
                      <a:pt x="366" y="2499"/>
                      <a:pt x="207" y="446"/>
                    </a:cubicBezTo>
                    <a:cubicBezTo>
                      <a:pt x="207" y="303"/>
                      <a:pt x="175" y="144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3"/>
              <p:cNvSpPr/>
              <p:nvPr/>
            </p:nvSpPr>
            <p:spPr>
              <a:xfrm>
                <a:off x="5447900" y="4272975"/>
                <a:ext cx="607675" cy="382600"/>
              </a:xfrm>
              <a:custGeom>
                <a:avLst/>
                <a:gdLst/>
                <a:ahLst/>
                <a:cxnLst/>
                <a:rect l="l" t="t" r="r" b="b"/>
                <a:pathLst>
                  <a:path w="24307" h="15304" extrusionOk="0">
                    <a:moveTo>
                      <a:pt x="18842" y="1"/>
                    </a:moveTo>
                    <a:cubicBezTo>
                      <a:pt x="18814" y="1"/>
                      <a:pt x="18789" y="8"/>
                      <a:pt x="18767" y="23"/>
                    </a:cubicBezTo>
                    <a:cubicBezTo>
                      <a:pt x="18258" y="357"/>
                      <a:pt x="18592" y="4384"/>
                      <a:pt x="18592" y="4384"/>
                    </a:cubicBezTo>
                    <a:cubicBezTo>
                      <a:pt x="18592" y="4384"/>
                      <a:pt x="18464" y="4384"/>
                      <a:pt x="18258" y="4416"/>
                    </a:cubicBezTo>
                    <a:cubicBezTo>
                      <a:pt x="17430" y="4559"/>
                      <a:pt x="15265" y="5117"/>
                      <a:pt x="15408" y="7409"/>
                    </a:cubicBezTo>
                    <a:cubicBezTo>
                      <a:pt x="15440" y="7950"/>
                      <a:pt x="15472" y="8332"/>
                      <a:pt x="15488" y="8602"/>
                    </a:cubicBezTo>
                    <a:cubicBezTo>
                      <a:pt x="15504" y="8682"/>
                      <a:pt x="15504" y="8746"/>
                      <a:pt x="15504" y="8793"/>
                    </a:cubicBezTo>
                    <a:cubicBezTo>
                      <a:pt x="15027" y="9111"/>
                      <a:pt x="14473" y="9275"/>
                      <a:pt x="13906" y="9275"/>
                    </a:cubicBezTo>
                    <a:cubicBezTo>
                      <a:pt x="13791" y="9275"/>
                      <a:pt x="13677" y="9268"/>
                      <a:pt x="13562" y="9255"/>
                    </a:cubicBezTo>
                    <a:lnTo>
                      <a:pt x="12384" y="9080"/>
                    </a:lnTo>
                    <a:cubicBezTo>
                      <a:pt x="12257" y="8475"/>
                      <a:pt x="12225" y="7838"/>
                      <a:pt x="12257" y="7218"/>
                    </a:cubicBezTo>
                    <a:cubicBezTo>
                      <a:pt x="12288" y="6995"/>
                      <a:pt x="12320" y="6772"/>
                      <a:pt x="12384" y="6565"/>
                    </a:cubicBezTo>
                    <a:cubicBezTo>
                      <a:pt x="12734" y="5562"/>
                      <a:pt x="13562" y="3382"/>
                      <a:pt x="12893" y="2888"/>
                    </a:cubicBezTo>
                    <a:cubicBezTo>
                      <a:pt x="12832" y="2842"/>
                      <a:pt x="12758" y="2821"/>
                      <a:pt x="12675" y="2821"/>
                    </a:cubicBezTo>
                    <a:cubicBezTo>
                      <a:pt x="12065" y="2821"/>
                      <a:pt x="10929" y="3954"/>
                      <a:pt x="10187" y="4878"/>
                    </a:cubicBezTo>
                    <a:cubicBezTo>
                      <a:pt x="10156" y="4910"/>
                      <a:pt x="10124" y="4941"/>
                      <a:pt x="10092" y="4973"/>
                    </a:cubicBezTo>
                    <a:cubicBezTo>
                      <a:pt x="9901" y="5212"/>
                      <a:pt x="9710" y="5467"/>
                      <a:pt x="9551" y="5737"/>
                    </a:cubicBezTo>
                    <a:cubicBezTo>
                      <a:pt x="9519" y="5769"/>
                      <a:pt x="9503" y="5817"/>
                      <a:pt x="9471" y="5849"/>
                    </a:cubicBezTo>
                    <a:cubicBezTo>
                      <a:pt x="9312" y="6135"/>
                      <a:pt x="9185" y="6358"/>
                      <a:pt x="9105" y="6565"/>
                    </a:cubicBezTo>
                    <a:cubicBezTo>
                      <a:pt x="9137" y="6358"/>
                      <a:pt x="9137" y="6135"/>
                      <a:pt x="9089" y="5944"/>
                    </a:cubicBezTo>
                    <a:cubicBezTo>
                      <a:pt x="9025" y="5705"/>
                      <a:pt x="8914" y="5499"/>
                      <a:pt x="8771" y="5308"/>
                    </a:cubicBezTo>
                    <a:cubicBezTo>
                      <a:pt x="8755" y="5292"/>
                      <a:pt x="8723" y="5260"/>
                      <a:pt x="8707" y="5228"/>
                    </a:cubicBezTo>
                    <a:cubicBezTo>
                      <a:pt x="8452" y="4941"/>
                      <a:pt x="8182" y="4671"/>
                      <a:pt x="7879" y="4432"/>
                    </a:cubicBezTo>
                    <a:cubicBezTo>
                      <a:pt x="7450" y="4098"/>
                      <a:pt x="7004" y="3779"/>
                      <a:pt x="6542" y="3493"/>
                    </a:cubicBezTo>
                    <a:cubicBezTo>
                      <a:pt x="6415" y="3429"/>
                      <a:pt x="6351" y="3397"/>
                      <a:pt x="6351" y="3397"/>
                    </a:cubicBezTo>
                    <a:cubicBezTo>
                      <a:pt x="6351" y="3397"/>
                      <a:pt x="5014" y="883"/>
                      <a:pt x="4680" y="883"/>
                    </a:cubicBezTo>
                    <a:cubicBezTo>
                      <a:pt x="4362" y="883"/>
                      <a:pt x="3359" y="2220"/>
                      <a:pt x="3693" y="4225"/>
                    </a:cubicBezTo>
                    <a:lnTo>
                      <a:pt x="3645" y="4273"/>
                    </a:lnTo>
                    <a:cubicBezTo>
                      <a:pt x="3518" y="4384"/>
                      <a:pt x="3375" y="4464"/>
                      <a:pt x="3200" y="4528"/>
                    </a:cubicBezTo>
                    <a:cubicBezTo>
                      <a:pt x="3136" y="4544"/>
                      <a:pt x="3072" y="4559"/>
                      <a:pt x="3009" y="4559"/>
                    </a:cubicBezTo>
                    <a:cubicBezTo>
                      <a:pt x="2728" y="4559"/>
                      <a:pt x="1391" y="3616"/>
                      <a:pt x="669" y="3616"/>
                    </a:cubicBezTo>
                    <a:cubicBezTo>
                      <a:pt x="531" y="3616"/>
                      <a:pt x="416" y="3650"/>
                      <a:pt x="334" y="3732"/>
                    </a:cubicBezTo>
                    <a:cubicBezTo>
                      <a:pt x="334" y="3732"/>
                      <a:pt x="0" y="4400"/>
                      <a:pt x="334" y="5562"/>
                    </a:cubicBezTo>
                    <a:cubicBezTo>
                      <a:pt x="669" y="6740"/>
                      <a:pt x="1337" y="8587"/>
                      <a:pt x="1512" y="9430"/>
                    </a:cubicBezTo>
                    <a:cubicBezTo>
                      <a:pt x="1544" y="9589"/>
                      <a:pt x="1576" y="9764"/>
                      <a:pt x="1640" y="9924"/>
                    </a:cubicBezTo>
                    <a:cubicBezTo>
                      <a:pt x="1640" y="9939"/>
                      <a:pt x="1656" y="9971"/>
                      <a:pt x="1656" y="9987"/>
                    </a:cubicBezTo>
                    <a:cubicBezTo>
                      <a:pt x="1942" y="10895"/>
                      <a:pt x="2690" y="12168"/>
                      <a:pt x="4855" y="13107"/>
                    </a:cubicBezTo>
                    <a:lnTo>
                      <a:pt x="5348" y="13314"/>
                    </a:lnTo>
                    <a:cubicBezTo>
                      <a:pt x="7735" y="14337"/>
                      <a:pt x="10397" y="15304"/>
                      <a:pt x="13810" y="15304"/>
                    </a:cubicBezTo>
                    <a:cubicBezTo>
                      <a:pt x="14063" y="15304"/>
                      <a:pt x="14320" y="15299"/>
                      <a:pt x="14581" y="15288"/>
                    </a:cubicBezTo>
                    <a:cubicBezTo>
                      <a:pt x="17366" y="15176"/>
                      <a:pt x="19515" y="14747"/>
                      <a:pt x="21075" y="13696"/>
                    </a:cubicBezTo>
                    <a:cubicBezTo>
                      <a:pt x="21759" y="13234"/>
                      <a:pt x="22348" y="12645"/>
                      <a:pt x="22794" y="11945"/>
                    </a:cubicBezTo>
                    <a:cubicBezTo>
                      <a:pt x="24306" y="9589"/>
                      <a:pt x="21107" y="3206"/>
                      <a:pt x="21107" y="3206"/>
                    </a:cubicBezTo>
                    <a:cubicBezTo>
                      <a:pt x="21107" y="3206"/>
                      <a:pt x="19424" y="1"/>
                      <a:pt x="18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5700575" y="4343575"/>
                <a:ext cx="86775" cy="10985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4394" extrusionOk="0">
                    <a:moveTo>
                      <a:pt x="2589" y="0"/>
                    </a:moveTo>
                    <a:cubicBezTo>
                      <a:pt x="1958" y="0"/>
                      <a:pt x="748" y="1219"/>
                      <a:pt x="1" y="2149"/>
                    </a:cubicBezTo>
                    <a:cubicBezTo>
                      <a:pt x="49" y="2468"/>
                      <a:pt x="176" y="2786"/>
                      <a:pt x="367" y="3041"/>
                    </a:cubicBezTo>
                    <a:cubicBezTo>
                      <a:pt x="637" y="3407"/>
                      <a:pt x="972" y="3725"/>
                      <a:pt x="1354" y="3964"/>
                    </a:cubicBezTo>
                    <a:cubicBezTo>
                      <a:pt x="1593" y="4155"/>
                      <a:pt x="1863" y="4298"/>
                      <a:pt x="2166" y="4394"/>
                    </a:cubicBezTo>
                    <a:cubicBezTo>
                      <a:pt x="2181" y="4171"/>
                      <a:pt x="2229" y="3964"/>
                      <a:pt x="2293" y="3757"/>
                    </a:cubicBezTo>
                    <a:cubicBezTo>
                      <a:pt x="2627" y="2754"/>
                      <a:pt x="3471" y="573"/>
                      <a:pt x="2802" y="64"/>
                    </a:cubicBezTo>
                    <a:cubicBezTo>
                      <a:pt x="2742" y="21"/>
                      <a:pt x="2671" y="0"/>
                      <a:pt x="25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3"/>
              <p:cNvSpPr/>
              <p:nvPr/>
            </p:nvSpPr>
            <p:spPr>
              <a:xfrm>
                <a:off x="5829900" y="4383375"/>
                <a:ext cx="8162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4223" extrusionOk="0">
                    <a:moveTo>
                      <a:pt x="2993" y="0"/>
                    </a:moveTo>
                    <a:cubicBezTo>
                      <a:pt x="2150" y="143"/>
                      <a:pt x="1" y="701"/>
                      <a:pt x="144" y="2993"/>
                    </a:cubicBezTo>
                    <a:cubicBezTo>
                      <a:pt x="176" y="3534"/>
                      <a:pt x="192" y="3916"/>
                      <a:pt x="224" y="4186"/>
                    </a:cubicBezTo>
                    <a:cubicBezTo>
                      <a:pt x="303" y="4210"/>
                      <a:pt x="391" y="4222"/>
                      <a:pt x="480" y="4222"/>
                    </a:cubicBezTo>
                    <a:cubicBezTo>
                      <a:pt x="570" y="4222"/>
                      <a:pt x="662" y="4210"/>
                      <a:pt x="749" y="4186"/>
                    </a:cubicBezTo>
                    <a:cubicBezTo>
                      <a:pt x="1258" y="4027"/>
                      <a:pt x="1465" y="3502"/>
                      <a:pt x="1609" y="3040"/>
                    </a:cubicBezTo>
                    <a:cubicBezTo>
                      <a:pt x="1720" y="2642"/>
                      <a:pt x="1831" y="2229"/>
                      <a:pt x="2086" y="1926"/>
                    </a:cubicBezTo>
                    <a:cubicBezTo>
                      <a:pt x="2420" y="1544"/>
                      <a:pt x="2978" y="1369"/>
                      <a:pt x="3169" y="892"/>
                    </a:cubicBezTo>
                    <a:cubicBezTo>
                      <a:pt x="3264" y="589"/>
                      <a:pt x="3200" y="255"/>
                      <a:pt x="29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3"/>
              <p:cNvSpPr/>
              <p:nvPr/>
            </p:nvSpPr>
            <p:spPr>
              <a:xfrm>
                <a:off x="5447900" y="4363350"/>
                <a:ext cx="9312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6327" extrusionOk="0">
                    <a:moveTo>
                      <a:pt x="669" y="1"/>
                    </a:moveTo>
                    <a:cubicBezTo>
                      <a:pt x="531" y="1"/>
                      <a:pt x="416" y="35"/>
                      <a:pt x="334" y="117"/>
                    </a:cubicBezTo>
                    <a:cubicBezTo>
                      <a:pt x="334" y="117"/>
                      <a:pt x="0" y="785"/>
                      <a:pt x="334" y="1963"/>
                    </a:cubicBezTo>
                    <a:cubicBezTo>
                      <a:pt x="669" y="3125"/>
                      <a:pt x="1337" y="4972"/>
                      <a:pt x="1512" y="5815"/>
                    </a:cubicBezTo>
                    <a:cubicBezTo>
                      <a:pt x="1544" y="5974"/>
                      <a:pt x="1576" y="6149"/>
                      <a:pt x="1640" y="6309"/>
                    </a:cubicBezTo>
                    <a:cubicBezTo>
                      <a:pt x="1699" y="6320"/>
                      <a:pt x="1758" y="6326"/>
                      <a:pt x="1817" y="6326"/>
                    </a:cubicBezTo>
                    <a:cubicBezTo>
                      <a:pt x="2074" y="6326"/>
                      <a:pt x="2318" y="6216"/>
                      <a:pt x="2499" y="6022"/>
                    </a:cubicBezTo>
                    <a:cubicBezTo>
                      <a:pt x="2611" y="5879"/>
                      <a:pt x="2690" y="5720"/>
                      <a:pt x="2738" y="5545"/>
                    </a:cubicBezTo>
                    <a:cubicBezTo>
                      <a:pt x="2945" y="4972"/>
                      <a:pt x="3168" y="4414"/>
                      <a:pt x="3375" y="3857"/>
                    </a:cubicBezTo>
                    <a:cubicBezTo>
                      <a:pt x="3486" y="3587"/>
                      <a:pt x="3566" y="3300"/>
                      <a:pt x="3629" y="3030"/>
                    </a:cubicBezTo>
                    <a:cubicBezTo>
                      <a:pt x="3725" y="2361"/>
                      <a:pt x="3613" y="1693"/>
                      <a:pt x="3295" y="1104"/>
                    </a:cubicBezTo>
                    <a:cubicBezTo>
                      <a:pt x="3263" y="1040"/>
                      <a:pt x="3231" y="976"/>
                      <a:pt x="3200" y="913"/>
                    </a:cubicBezTo>
                    <a:cubicBezTo>
                      <a:pt x="3136" y="944"/>
                      <a:pt x="3072" y="944"/>
                      <a:pt x="3009" y="944"/>
                    </a:cubicBezTo>
                    <a:cubicBezTo>
                      <a:pt x="2728" y="944"/>
                      <a:pt x="1391" y="1"/>
                      <a:pt x="6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3"/>
              <p:cNvSpPr/>
              <p:nvPr/>
            </p:nvSpPr>
            <p:spPr>
              <a:xfrm>
                <a:off x="5566075" y="4306975"/>
                <a:ext cx="358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86" extrusionOk="0">
                    <a:moveTo>
                      <a:pt x="176" y="0"/>
                    </a:moveTo>
                    <a:lnTo>
                      <a:pt x="176" y="0"/>
                    </a:lnTo>
                    <a:cubicBezTo>
                      <a:pt x="1" y="191"/>
                      <a:pt x="192" y="891"/>
                      <a:pt x="239" y="1035"/>
                    </a:cubicBezTo>
                    <a:cubicBezTo>
                      <a:pt x="335" y="1401"/>
                      <a:pt x="478" y="1751"/>
                      <a:pt x="637" y="2085"/>
                    </a:cubicBezTo>
                    <a:cubicBezTo>
                      <a:pt x="892" y="2053"/>
                      <a:pt x="1163" y="2037"/>
                      <a:pt x="1433" y="2037"/>
                    </a:cubicBezTo>
                    <a:cubicBezTo>
                      <a:pt x="1433" y="2037"/>
                      <a:pt x="606" y="462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3"/>
              <p:cNvSpPr/>
              <p:nvPr/>
            </p:nvSpPr>
            <p:spPr>
              <a:xfrm>
                <a:off x="5468100" y="4375250"/>
                <a:ext cx="45475" cy="650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602" extrusionOk="0">
                    <a:moveTo>
                      <a:pt x="1819" y="962"/>
                    </a:moveTo>
                    <a:cubicBezTo>
                      <a:pt x="1819" y="962"/>
                      <a:pt x="1819" y="962"/>
                      <a:pt x="1819" y="962"/>
                    </a:cubicBezTo>
                    <a:lnTo>
                      <a:pt x="1819" y="962"/>
                    </a:lnTo>
                    <a:cubicBezTo>
                      <a:pt x="1819" y="962"/>
                      <a:pt x="1819" y="962"/>
                      <a:pt x="1819" y="962"/>
                    </a:cubicBezTo>
                    <a:close/>
                    <a:moveTo>
                      <a:pt x="169" y="1"/>
                    </a:moveTo>
                    <a:cubicBezTo>
                      <a:pt x="66" y="1"/>
                      <a:pt x="0" y="87"/>
                      <a:pt x="20" y="341"/>
                    </a:cubicBezTo>
                    <a:cubicBezTo>
                      <a:pt x="84" y="1169"/>
                      <a:pt x="736" y="1837"/>
                      <a:pt x="1070" y="2601"/>
                    </a:cubicBezTo>
                    <a:cubicBezTo>
                      <a:pt x="1341" y="2060"/>
                      <a:pt x="1580" y="1519"/>
                      <a:pt x="1819" y="962"/>
                    </a:cubicBezTo>
                    <a:lnTo>
                      <a:pt x="1819" y="962"/>
                    </a:lnTo>
                    <a:cubicBezTo>
                      <a:pt x="1818" y="962"/>
                      <a:pt x="1818" y="962"/>
                      <a:pt x="1818" y="962"/>
                    </a:cubicBezTo>
                    <a:cubicBezTo>
                      <a:pt x="1793" y="962"/>
                      <a:pt x="783" y="340"/>
                      <a:pt x="704" y="293"/>
                    </a:cubicBezTo>
                    <a:cubicBezTo>
                      <a:pt x="545" y="180"/>
                      <a:pt x="318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5568875" y="4390725"/>
                <a:ext cx="1385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6599" extrusionOk="0">
                    <a:moveTo>
                      <a:pt x="5478" y="1"/>
                    </a:moveTo>
                    <a:cubicBezTo>
                      <a:pt x="5464" y="1"/>
                      <a:pt x="5452" y="9"/>
                      <a:pt x="5444" y="25"/>
                    </a:cubicBezTo>
                    <a:cubicBezTo>
                      <a:pt x="4759" y="725"/>
                      <a:pt x="4314" y="1680"/>
                      <a:pt x="3868" y="2715"/>
                    </a:cubicBezTo>
                    <a:cubicBezTo>
                      <a:pt x="3566" y="3447"/>
                      <a:pt x="3200" y="4147"/>
                      <a:pt x="2802" y="4832"/>
                    </a:cubicBezTo>
                    <a:cubicBezTo>
                      <a:pt x="2213" y="5787"/>
                      <a:pt x="1194" y="6407"/>
                      <a:pt x="80" y="6487"/>
                    </a:cubicBezTo>
                    <a:cubicBezTo>
                      <a:pt x="0" y="6487"/>
                      <a:pt x="0" y="6582"/>
                      <a:pt x="80" y="6598"/>
                    </a:cubicBezTo>
                    <a:cubicBezTo>
                      <a:pt x="1226" y="6503"/>
                      <a:pt x="2276" y="5866"/>
                      <a:pt x="2881" y="4879"/>
                    </a:cubicBezTo>
                    <a:cubicBezTo>
                      <a:pt x="3295" y="4195"/>
                      <a:pt x="3645" y="3495"/>
                      <a:pt x="3964" y="2746"/>
                    </a:cubicBezTo>
                    <a:cubicBezTo>
                      <a:pt x="4409" y="1744"/>
                      <a:pt x="4839" y="773"/>
                      <a:pt x="5523" y="88"/>
                    </a:cubicBezTo>
                    <a:cubicBezTo>
                      <a:pt x="5539" y="72"/>
                      <a:pt x="5539" y="40"/>
                      <a:pt x="5523" y="25"/>
                    </a:cubicBezTo>
                    <a:cubicBezTo>
                      <a:pt x="5508" y="9"/>
                      <a:pt x="5492" y="1"/>
                      <a:pt x="54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3"/>
              <p:cNvSpPr/>
              <p:nvPr/>
            </p:nvSpPr>
            <p:spPr>
              <a:xfrm>
                <a:off x="5741975" y="4450675"/>
                <a:ext cx="20300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812" h="4621" extrusionOk="0">
                    <a:moveTo>
                      <a:pt x="479" y="0"/>
                    </a:moveTo>
                    <a:cubicBezTo>
                      <a:pt x="455" y="0"/>
                      <a:pt x="430" y="16"/>
                      <a:pt x="430" y="46"/>
                    </a:cubicBezTo>
                    <a:cubicBezTo>
                      <a:pt x="382" y="412"/>
                      <a:pt x="398" y="794"/>
                      <a:pt x="478" y="1160"/>
                    </a:cubicBezTo>
                    <a:lnTo>
                      <a:pt x="494" y="1208"/>
                    </a:lnTo>
                    <a:cubicBezTo>
                      <a:pt x="653" y="1733"/>
                      <a:pt x="701" y="2290"/>
                      <a:pt x="621" y="2847"/>
                    </a:cubicBezTo>
                    <a:cubicBezTo>
                      <a:pt x="573" y="3245"/>
                      <a:pt x="430" y="3627"/>
                      <a:pt x="239" y="3978"/>
                    </a:cubicBezTo>
                    <a:cubicBezTo>
                      <a:pt x="128" y="4153"/>
                      <a:pt x="48" y="4360"/>
                      <a:pt x="0" y="4566"/>
                    </a:cubicBezTo>
                    <a:cubicBezTo>
                      <a:pt x="0" y="4582"/>
                      <a:pt x="16" y="4614"/>
                      <a:pt x="48" y="4614"/>
                    </a:cubicBezTo>
                    <a:cubicBezTo>
                      <a:pt x="52" y="4619"/>
                      <a:pt x="58" y="4620"/>
                      <a:pt x="63" y="4620"/>
                    </a:cubicBezTo>
                    <a:cubicBezTo>
                      <a:pt x="79" y="4620"/>
                      <a:pt x="96" y="4606"/>
                      <a:pt x="96" y="4582"/>
                    </a:cubicBezTo>
                    <a:cubicBezTo>
                      <a:pt x="159" y="4391"/>
                      <a:pt x="223" y="4200"/>
                      <a:pt x="334" y="4025"/>
                    </a:cubicBezTo>
                    <a:cubicBezTo>
                      <a:pt x="541" y="3659"/>
                      <a:pt x="669" y="3277"/>
                      <a:pt x="732" y="2863"/>
                    </a:cubicBezTo>
                    <a:cubicBezTo>
                      <a:pt x="812" y="2290"/>
                      <a:pt x="764" y="1717"/>
                      <a:pt x="589" y="1176"/>
                    </a:cubicBezTo>
                    <a:lnTo>
                      <a:pt x="573" y="1128"/>
                    </a:lnTo>
                    <a:cubicBezTo>
                      <a:pt x="510" y="778"/>
                      <a:pt x="494" y="412"/>
                      <a:pt x="525" y="62"/>
                    </a:cubicBezTo>
                    <a:cubicBezTo>
                      <a:pt x="534" y="20"/>
                      <a:pt x="507" y="0"/>
                      <a:pt x="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3"/>
              <p:cNvSpPr/>
              <p:nvPr/>
            </p:nvSpPr>
            <p:spPr>
              <a:xfrm>
                <a:off x="5834300" y="4483650"/>
                <a:ext cx="71250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3296" extrusionOk="0">
                    <a:moveTo>
                      <a:pt x="80" y="0"/>
                    </a:moveTo>
                    <a:cubicBezTo>
                      <a:pt x="48" y="0"/>
                      <a:pt x="16" y="16"/>
                      <a:pt x="16" y="48"/>
                    </a:cubicBezTo>
                    <a:cubicBezTo>
                      <a:pt x="0" y="955"/>
                      <a:pt x="398" y="1815"/>
                      <a:pt x="1114" y="2372"/>
                    </a:cubicBezTo>
                    <a:cubicBezTo>
                      <a:pt x="2324" y="3295"/>
                      <a:pt x="2770" y="3295"/>
                      <a:pt x="2802" y="3295"/>
                    </a:cubicBezTo>
                    <a:cubicBezTo>
                      <a:pt x="2817" y="3295"/>
                      <a:pt x="2849" y="3279"/>
                      <a:pt x="2849" y="3247"/>
                    </a:cubicBezTo>
                    <a:cubicBezTo>
                      <a:pt x="2849" y="3216"/>
                      <a:pt x="2817" y="3200"/>
                      <a:pt x="2802" y="3200"/>
                    </a:cubicBezTo>
                    <a:cubicBezTo>
                      <a:pt x="2786" y="3200"/>
                      <a:pt x="2340" y="3184"/>
                      <a:pt x="1194" y="2292"/>
                    </a:cubicBezTo>
                    <a:cubicBezTo>
                      <a:pt x="493" y="1767"/>
                      <a:pt x="96" y="924"/>
                      <a:pt x="127" y="48"/>
                    </a:cubicBezTo>
                    <a:cubicBezTo>
                      <a:pt x="127" y="16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5890800" y="4382750"/>
                <a:ext cx="402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80" extrusionOk="0">
                    <a:moveTo>
                      <a:pt x="861" y="0"/>
                    </a:moveTo>
                    <a:cubicBezTo>
                      <a:pt x="326" y="0"/>
                      <a:pt x="44" y="173"/>
                      <a:pt x="32" y="184"/>
                    </a:cubicBezTo>
                    <a:cubicBezTo>
                      <a:pt x="16" y="200"/>
                      <a:pt x="0" y="232"/>
                      <a:pt x="16" y="248"/>
                    </a:cubicBezTo>
                    <a:cubicBezTo>
                      <a:pt x="32" y="264"/>
                      <a:pt x="48" y="280"/>
                      <a:pt x="64" y="280"/>
                    </a:cubicBezTo>
                    <a:cubicBezTo>
                      <a:pt x="64" y="280"/>
                      <a:pt x="80" y="280"/>
                      <a:pt x="96" y="264"/>
                    </a:cubicBezTo>
                    <a:cubicBezTo>
                      <a:pt x="96" y="264"/>
                      <a:pt x="359" y="102"/>
                      <a:pt x="874" y="102"/>
                    </a:cubicBezTo>
                    <a:cubicBezTo>
                      <a:pt x="1064" y="102"/>
                      <a:pt x="1287" y="124"/>
                      <a:pt x="1544" y="184"/>
                    </a:cubicBezTo>
                    <a:cubicBezTo>
                      <a:pt x="1553" y="189"/>
                      <a:pt x="1560" y="191"/>
                      <a:pt x="1567" y="191"/>
                    </a:cubicBezTo>
                    <a:cubicBezTo>
                      <a:pt x="1585" y="191"/>
                      <a:pt x="1596" y="176"/>
                      <a:pt x="1608" y="153"/>
                    </a:cubicBezTo>
                    <a:cubicBezTo>
                      <a:pt x="1608" y="121"/>
                      <a:pt x="1592" y="89"/>
                      <a:pt x="1560" y="89"/>
                    </a:cubicBezTo>
                    <a:cubicBezTo>
                      <a:pt x="1293" y="24"/>
                      <a:pt x="1059" y="0"/>
                      <a:pt x="8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6009375" y="4372625"/>
                <a:ext cx="231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6352" extrusionOk="0">
                    <a:moveTo>
                      <a:pt x="415" y="0"/>
                    </a:moveTo>
                    <a:cubicBezTo>
                      <a:pt x="367" y="16"/>
                      <a:pt x="399" y="64"/>
                      <a:pt x="399" y="96"/>
                    </a:cubicBezTo>
                    <a:cubicBezTo>
                      <a:pt x="717" y="1099"/>
                      <a:pt x="828" y="2181"/>
                      <a:pt x="701" y="3232"/>
                    </a:cubicBezTo>
                    <a:cubicBezTo>
                      <a:pt x="574" y="4266"/>
                      <a:pt x="351" y="5285"/>
                      <a:pt x="17" y="6272"/>
                    </a:cubicBezTo>
                    <a:cubicBezTo>
                      <a:pt x="1" y="6304"/>
                      <a:pt x="17" y="6336"/>
                      <a:pt x="48" y="6351"/>
                    </a:cubicBezTo>
                    <a:lnTo>
                      <a:pt x="64" y="6351"/>
                    </a:lnTo>
                    <a:cubicBezTo>
                      <a:pt x="80" y="6336"/>
                      <a:pt x="96" y="6320"/>
                      <a:pt x="112" y="6304"/>
                    </a:cubicBezTo>
                    <a:cubicBezTo>
                      <a:pt x="446" y="5317"/>
                      <a:pt x="669" y="4282"/>
                      <a:pt x="797" y="3248"/>
                    </a:cubicBezTo>
                    <a:cubicBezTo>
                      <a:pt x="924" y="2165"/>
                      <a:pt x="813" y="1083"/>
                      <a:pt x="478" y="64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78" y="16"/>
                      <a:pt x="446" y="0"/>
                      <a:pt x="4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5526675" y="4360525"/>
                <a:ext cx="458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90" extrusionOk="0">
                    <a:moveTo>
                      <a:pt x="1779" y="0"/>
                    </a:moveTo>
                    <a:cubicBezTo>
                      <a:pt x="1770" y="0"/>
                      <a:pt x="1761" y="2"/>
                      <a:pt x="1752" y="7"/>
                    </a:cubicBezTo>
                    <a:cubicBezTo>
                      <a:pt x="1338" y="166"/>
                      <a:pt x="940" y="373"/>
                      <a:pt x="558" y="612"/>
                    </a:cubicBezTo>
                    <a:cubicBezTo>
                      <a:pt x="224" y="835"/>
                      <a:pt x="17" y="994"/>
                      <a:pt x="17" y="994"/>
                    </a:cubicBezTo>
                    <a:cubicBezTo>
                      <a:pt x="1" y="1010"/>
                      <a:pt x="1" y="1042"/>
                      <a:pt x="17" y="1057"/>
                    </a:cubicBezTo>
                    <a:cubicBezTo>
                      <a:pt x="17" y="1073"/>
                      <a:pt x="33" y="1089"/>
                      <a:pt x="49" y="1089"/>
                    </a:cubicBezTo>
                    <a:cubicBezTo>
                      <a:pt x="65" y="1089"/>
                      <a:pt x="80" y="1089"/>
                      <a:pt x="96" y="1073"/>
                    </a:cubicBezTo>
                    <a:cubicBezTo>
                      <a:pt x="96" y="1073"/>
                      <a:pt x="287" y="930"/>
                      <a:pt x="638" y="707"/>
                    </a:cubicBezTo>
                    <a:cubicBezTo>
                      <a:pt x="1004" y="468"/>
                      <a:pt x="1386" y="262"/>
                      <a:pt x="1784" y="86"/>
                    </a:cubicBezTo>
                    <a:cubicBezTo>
                      <a:pt x="1815" y="86"/>
                      <a:pt x="1831" y="55"/>
                      <a:pt x="1815" y="23"/>
                    </a:cubicBezTo>
                    <a:cubicBezTo>
                      <a:pt x="1815" y="12"/>
                      <a:pt x="1800" y="0"/>
                      <a:pt x="17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5991875" y="4435900"/>
                <a:ext cx="20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1" extrusionOk="0">
                    <a:moveTo>
                      <a:pt x="16" y="0"/>
                    </a:moveTo>
                    <a:cubicBezTo>
                      <a:pt x="0" y="16"/>
                      <a:pt x="0" y="32"/>
                      <a:pt x="0" y="32"/>
                    </a:cubicBezTo>
                    <a:cubicBezTo>
                      <a:pt x="16" y="128"/>
                      <a:pt x="16" y="223"/>
                      <a:pt x="0" y="319"/>
                    </a:cubicBezTo>
                    <a:cubicBezTo>
                      <a:pt x="0" y="335"/>
                      <a:pt x="0" y="350"/>
                      <a:pt x="16" y="350"/>
                    </a:cubicBezTo>
                    <a:cubicBezTo>
                      <a:pt x="32" y="350"/>
                      <a:pt x="48" y="335"/>
                      <a:pt x="48" y="319"/>
                    </a:cubicBezTo>
                    <a:cubicBezTo>
                      <a:pt x="80" y="223"/>
                      <a:pt x="80" y="128"/>
                      <a:pt x="48" y="32"/>
                    </a:cubicBezTo>
                    <a:cubicBezTo>
                      <a:pt x="48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5992800" y="4426000"/>
                <a:ext cx="427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65" extrusionOk="0">
                    <a:moveTo>
                      <a:pt x="31" y="1"/>
                    </a:moveTo>
                    <a:cubicBezTo>
                      <a:pt x="12" y="1"/>
                      <a:pt x="0" y="19"/>
                      <a:pt x="11" y="30"/>
                    </a:cubicBezTo>
                    <a:cubicBezTo>
                      <a:pt x="75" y="126"/>
                      <a:pt x="107" y="237"/>
                      <a:pt x="107" y="333"/>
                    </a:cubicBezTo>
                    <a:cubicBezTo>
                      <a:pt x="107" y="349"/>
                      <a:pt x="123" y="364"/>
                      <a:pt x="138" y="364"/>
                    </a:cubicBezTo>
                    <a:cubicBezTo>
                      <a:pt x="154" y="364"/>
                      <a:pt x="154" y="349"/>
                      <a:pt x="154" y="333"/>
                    </a:cubicBezTo>
                    <a:cubicBezTo>
                      <a:pt x="170" y="221"/>
                      <a:pt x="123" y="110"/>
                      <a:pt x="59" y="14"/>
                    </a:cubicBezTo>
                    <a:cubicBezTo>
                      <a:pt x="49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5996650" y="4439075"/>
                <a:ext cx="16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5" h="463" extrusionOk="0">
                    <a:moveTo>
                      <a:pt x="32" y="1"/>
                    </a:moveTo>
                    <a:cubicBezTo>
                      <a:pt x="16" y="1"/>
                      <a:pt x="0" y="17"/>
                      <a:pt x="0" y="32"/>
                    </a:cubicBezTo>
                    <a:cubicBezTo>
                      <a:pt x="16" y="160"/>
                      <a:pt x="16" y="287"/>
                      <a:pt x="0" y="430"/>
                    </a:cubicBezTo>
                    <a:cubicBezTo>
                      <a:pt x="0" y="446"/>
                      <a:pt x="16" y="446"/>
                      <a:pt x="32" y="462"/>
                    </a:cubicBezTo>
                    <a:cubicBezTo>
                      <a:pt x="48" y="462"/>
                      <a:pt x="64" y="446"/>
                      <a:pt x="48" y="430"/>
                    </a:cubicBezTo>
                    <a:cubicBezTo>
                      <a:pt x="64" y="287"/>
                      <a:pt x="64" y="160"/>
                      <a:pt x="48" y="32"/>
                    </a:cubicBezTo>
                    <a:cubicBezTo>
                      <a:pt x="48" y="17"/>
                      <a:pt x="48" y="1"/>
                      <a:pt x="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5517125" y="4552875"/>
                <a:ext cx="60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72" extrusionOk="0">
                    <a:moveTo>
                      <a:pt x="17" y="1"/>
                    </a:moveTo>
                    <a:cubicBezTo>
                      <a:pt x="1" y="17"/>
                      <a:pt x="1" y="33"/>
                      <a:pt x="17" y="49"/>
                    </a:cubicBezTo>
                    <a:cubicBezTo>
                      <a:pt x="65" y="128"/>
                      <a:pt x="128" y="208"/>
                      <a:pt x="208" y="272"/>
                    </a:cubicBezTo>
                    <a:lnTo>
                      <a:pt x="224" y="272"/>
                    </a:lnTo>
                    <a:cubicBezTo>
                      <a:pt x="224" y="256"/>
                      <a:pt x="240" y="256"/>
                      <a:pt x="240" y="256"/>
                    </a:cubicBezTo>
                    <a:cubicBezTo>
                      <a:pt x="240" y="240"/>
                      <a:pt x="240" y="224"/>
                      <a:pt x="240" y="208"/>
                    </a:cubicBezTo>
                    <a:cubicBezTo>
                      <a:pt x="160" y="160"/>
                      <a:pt x="96" y="96"/>
                      <a:pt x="65" y="17"/>
                    </a:cubicBezTo>
                    <a:cubicBezTo>
                      <a:pt x="49" y="1"/>
                      <a:pt x="33" y="1"/>
                      <a:pt x="17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5520325" y="4562050"/>
                <a:ext cx="83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9" extrusionOk="0">
                    <a:moveTo>
                      <a:pt x="16" y="0"/>
                    </a:moveTo>
                    <a:cubicBezTo>
                      <a:pt x="0" y="16"/>
                      <a:pt x="0" y="32"/>
                      <a:pt x="16" y="32"/>
                    </a:cubicBezTo>
                    <a:cubicBezTo>
                      <a:pt x="80" y="127"/>
                      <a:pt x="191" y="207"/>
                      <a:pt x="303" y="239"/>
                    </a:cubicBezTo>
                    <a:cubicBezTo>
                      <a:pt x="319" y="239"/>
                      <a:pt x="334" y="223"/>
                      <a:pt x="334" y="207"/>
                    </a:cubicBezTo>
                    <a:cubicBezTo>
                      <a:pt x="334" y="191"/>
                      <a:pt x="319" y="175"/>
                      <a:pt x="319" y="175"/>
                    </a:cubicBezTo>
                    <a:cubicBezTo>
                      <a:pt x="207" y="143"/>
                      <a:pt x="112" y="80"/>
                      <a:pt x="48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5509700" y="4551375"/>
                <a:ext cx="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64" extrusionOk="0">
                    <a:moveTo>
                      <a:pt x="32" y="0"/>
                    </a:moveTo>
                    <a:cubicBezTo>
                      <a:pt x="13" y="0"/>
                      <a:pt x="0" y="23"/>
                      <a:pt x="11" y="45"/>
                    </a:cubicBezTo>
                    <a:cubicBezTo>
                      <a:pt x="75" y="156"/>
                      <a:pt x="171" y="268"/>
                      <a:pt x="250" y="363"/>
                    </a:cubicBezTo>
                    <a:lnTo>
                      <a:pt x="298" y="363"/>
                    </a:lnTo>
                    <a:cubicBezTo>
                      <a:pt x="298" y="347"/>
                      <a:pt x="298" y="332"/>
                      <a:pt x="298" y="332"/>
                    </a:cubicBezTo>
                    <a:cubicBezTo>
                      <a:pt x="202" y="236"/>
                      <a:pt x="123" y="125"/>
                      <a:pt x="59" y="13"/>
                    </a:cubicBezTo>
                    <a:cubicBezTo>
                      <a:pt x="50" y="4"/>
                      <a:pt x="40" y="0"/>
                      <a:pt x="3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5734400" y="4543950"/>
                <a:ext cx="44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31" extrusionOk="0">
                    <a:moveTo>
                      <a:pt x="156" y="1"/>
                    </a:moveTo>
                    <a:cubicBezTo>
                      <a:pt x="151" y="1"/>
                      <a:pt x="144" y="8"/>
                      <a:pt x="144" y="8"/>
                    </a:cubicBezTo>
                    <a:cubicBezTo>
                      <a:pt x="112" y="87"/>
                      <a:pt x="64" y="135"/>
                      <a:pt x="1" y="199"/>
                    </a:cubicBezTo>
                    <a:cubicBezTo>
                      <a:pt x="1" y="199"/>
                      <a:pt x="1" y="215"/>
                      <a:pt x="1" y="231"/>
                    </a:cubicBezTo>
                    <a:lnTo>
                      <a:pt x="33" y="231"/>
                    </a:lnTo>
                    <a:cubicBezTo>
                      <a:pt x="96" y="167"/>
                      <a:pt x="144" y="103"/>
                      <a:pt x="176" y="24"/>
                    </a:cubicBezTo>
                    <a:cubicBezTo>
                      <a:pt x="176" y="24"/>
                      <a:pt x="176" y="8"/>
                      <a:pt x="160" y="8"/>
                    </a:cubicBezTo>
                    <a:cubicBezTo>
                      <a:pt x="160" y="2"/>
                      <a:pt x="158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5741575" y="4537975"/>
                <a:ext cx="36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95" extrusionOk="0">
                    <a:moveTo>
                      <a:pt x="120" y="0"/>
                    </a:moveTo>
                    <a:cubicBezTo>
                      <a:pt x="108" y="0"/>
                      <a:pt x="96" y="8"/>
                      <a:pt x="96" y="24"/>
                    </a:cubicBezTo>
                    <a:cubicBezTo>
                      <a:pt x="96" y="119"/>
                      <a:pt x="64" y="199"/>
                      <a:pt x="0" y="263"/>
                    </a:cubicBezTo>
                    <a:cubicBezTo>
                      <a:pt x="0" y="279"/>
                      <a:pt x="0" y="295"/>
                      <a:pt x="0" y="295"/>
                    </a:cubicBezTo>
                    <a:lnTo>
                      <a:pt x="32" y="295"/>
                    </a:lnTo>
                    <a:cubicBezTo>
                      <a:pt x="96" y="215"/>
                      <a:pt x="144" y="119"/>
                      <a:pt x="144" y="24"/>
                    </a:cubicBezTo>
                    <a:cubicBezTo>
                      <a:pt x="144" y="8"/>
                      <a:pt x="132" y="0"/>
                      <a:pt x="1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5734400" y="4548750"/>
                <a:ext cx="62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78" extrusionOk="0">
                    <a:moveTo>
                      <a:pt x="224" y="0"/>
                    </a:moveTo>
                    <a:cubicBezTo>
                      <a:pt x="218" y="0"/>
                      <a:pt x="212" y="2"/>
                      <a:pt x="208" y="7"/>
                    </a:cubicBezTo>
                    <a:cubicBezTo>
                      <a:pt x="144" y="86"/>
                      <a:pt x="80" y="166"/>
                      <a:pt x="17" y="246"/>
                    </a:cubicBezTo>
                    <a:cubicBezTo>
                      <a:pt x="1" y="261"/>
                      <a:pt x="1" y="277"/>
                      <a:pt x="17" y="277"/>
                    </a:cubicBezTo>
                    <a:lnTo>
                      <a:pt x="49" y="277"/>
                    </a:lnTo>
                    <a:cubicBezTo>
                      <a:pt x="112" y="198"/>
                      <a:pt x="176" y="118"/>
                      <a:pt x="240" y="23"/>
                    </a:cubicBezTo>
                    <a:cubicBezTo>
                      <a:pt x="251" y="11"/>
                      <a:pt x="238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5569650" y="4437875"/>
                <a:ext cx="195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663" extrusionOk="0">
                    <a:moveTo>
                      <a:pt x="447" y="1"/>
                    </a:moveTo>
                    <a:cubicBezTo>
                      <a:pt x="144" y="1"/>
                      <a:pt x="1" y="351"/>
                      <a:pt x="208" y="558"/>
                    </a:cubicBezTo>
                    <a:cubicBezTo>
                      <a:pt x="276" y="631"/>
                      <a:pt x="360" y="663"/>
                      <a:pt x="444" y="663"/>
                    </a:cubicBezTo>
                    <a:cubicBezTo>
                      <a:pt x="615" y="663"/>
                      <a:pt x="781" y="528"/>
                      <a:pt x="781" y="335"/>
                    </a:cubicBezTo>
                    <a:cubicBezTo>
                      <a:pt x="781" y="144"/>
                      <a:pt x="622" y="1"/>
                      <a:pt x="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5618200" y="4387750"/>
                <a:ext cx="155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37" extrusionOk="0">
                    <a:moveTo>
                      <a:pt x="351" y="0"/>
                    </a:moveTo>
                    <a:cubicBezTo>
                      <a:pt x="112" y="0"/>
                      <a:pt x="1" y="287"/>
                      <a:pt x="160" y="462"/>
                    </a:cubicBezTo>
                    <a:cubicBezTo>
                      <a:pt x="216" y="513"/>
                      <a:pt x="284" y="536"/>
                      <a:pt x="350" y="536"/>
                    </a:cubicBezTo>
                    <a:cubicBezTo>
                      <a:pt x="490" y="536"/>
                      <a:pt x="622" y="433"/>
                      <a:pt x="622" y="271"/>
                    </a:cubicBezTo>
                    <a:cubicBezTo>
                      <a:pt x="622" y="128"/>
                      <a:pt x="494" y="0"/>
                      <a:pt x="3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5621000" y="4432025"/>
                <a:ext cx="183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61" extrusionOk="0">
                    <a:moveTo>
                      <a:pt x="337" y="0"/>
                    </a:moveTo>
                    <a:cubicBezTo>
                      <a:pt x="327" y="0"/>
                      <a:pt x="319" y="4"/>
                      <a:pt x="319" y="12"/>
                    </a:cubicBezTo>
                    <a:cubicBezTo>
                      <a:pt x="303" y="28"/>
                      <a:pt x="303" y="44"/>
                      <a:pt x="319" y="60"/>
                    </a:cubicBezTo>
                    <a:lnTo>
                      <a:pt x="589" y="330"/>
                    </a:lnTo>
                    <a:cubicBezTo>
                      <a:pt x="589" y="330"/>
                      <a:pt x="685" y="442"/>
                      <a:pt x="526" y="617"/>
                    </a:cubicBezTo>
                    <a:cubicBezTo>
                      <a:pt x="478" y="670"/>
                      <a:pt x="409" y="688"/>
                      <a:pt x="338" y="688"/>
                    </a:cubicBezTo>
                    <a:cubicBezTo>
                      <a:pt x="197" y="688"/>
                      <a:pt x="48" y="617"/>
                      <a:pt x="48" y="617"/>
                    </a:cubicBezTo>
                    <a:cubicBezTo>
                      <a:pt x="41" y="610"/>
                      <a:pt x="35" y="606"/>
                      <a:pt x="28" y="606"/>
                    </a:cubicBezTo>
                    <a:cubicBezTo>
                      <a:pt x="19" y="606"/>
                      <a:pt x="10" y="614"/>
                      <a:pt x="0" y="633"/>
                    </a:cubicBezTo>
                    <a:cubicBezTo>
                      <a:pt x="0" y="649"/>
                      <a:pt x="0" y="665"/>
                      <a:pt x="16" y="681"/>
                    </a:cubicBezTo>
                    <a:cubicBezTo>
                      <a:pt x="112" y="728"/>
                      <a:pt x="223" y="744"/>
                      <a:pt x="335" y="760"/>
                    </a:cubicBezTo>
                    <a:cubicBezTo>
                      <a:pt x="430" y="760"/>
                      <a:pt x="526" y="728"/>
                      <a:pt x="589" y="665"/>
                    </a:cubicBezTo>
                    <a:cubicBezTo>
                      <a:pt x="701" y="569"/>
                      <a:pt x="733" y="394"/>
                      <a:pt x="653" y="283"/>
                    </a:cubicBezTo>
                    <a:lnTo>
                      <a:pt x="366" y="12"/>
                    </a:lnTo>
                    <a:cubicBezTo>
                      <a:pt x="358" y="4"/>
                      <a:pt x="347" y="0"/>
                      <a:pt x="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5635325" y="4427075"/>
                <a:ext cx="119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45" extrusionOk="0">
                    <a:moveTo>
                      <a:pt x="304" y="1"/>
                    </a:moveTo>
                    <a:cubicBezTo>
                      <a:pt x="265" y="1"/>
                      <a:pt x="244" y="53"/>
                      <a:pt x="287" y="67"/>
                    </a:cubicBezTo>
                    <a:cubicBezTo>
                      <a:pt x="335" y="83"/>
                      <a:pt x="366" y="130"/>
                      <a:pt x="398" y="178"/>
                    </a:cubicBezTo>
                    <a:cubicBezTo>
                      <a:pt x="414" y="226"/>
                      <a:pt x="398" y="290"/>
                      <a:pt x="382" y="337"/>
                    </a:cubicBezTo>
                    <a:cubicBezTo>
                      <a:pt x="321" y="451"/>
                      <a:pt x="199" y="471"/>
                      <a:pt x="121" y="471"/>
                    </a:cubicBezTo>
                    <a:cubicBezTo>
                      <a:pt x="78" y="471"/>
                      <a:pt x="48" y="465"/>
                      <a:pt x="48" y="465"/>
                    </a:cubicBezTo>
                    <a:cubicBezTo>
                      <a:pt x="43" y="460"/>
                      <a:pt x="39" y="458"/>
                      <a:pt x="34" y="458"/>
                    </a:cubicBezTo>
                    <a:cubicBezTo>
                      <a:pt x="23" y="458"/>
                      <a:pt x="12" y="469"/>
                      <a:pt x="0" y="481"/>
                    </a:cubicBezTo>
                    <a:cubicBezTo>
                      <a:pt x="0" y="497"/>
                      <a:pt x="16" y="528"/>
                      <a:pt x="32" y="528"/>
                    </a:cubicBezTo>
                    <a:cubicBezTo>
                      <a:pt x="64" y="528"/>
                      <a:pt x="96" y="544"/>
                      <a:pt x="128" y="544"/>
                    </a:cubicBezTo>
                    <a:cubicBezTo>
                      <a:pt x="271" y="544"/>
                      <a:pt x="382" y="481"/>
                      <a:pt x="446" y="353"/>
                    </a:cubicBezTo>
                    <a:cubicBezTo>
                      <a:pt x="478" y="290"/>
                      <a:pt x="478" y="210"/>
                      <a:pt x="462" y="146"/>
                    </a:cubicBezTo>
                    <a:cubicBezTo>
                      <a:pt x="430" y="83"/>
                      <a:pt x="382" y="35"/>
                      <a:pt x="319" y="3"/>
                    </a:cubicBezTo>
                    <a:cubicBezTo>
                      <a:pt x="313" y="1"/>
                      <a:pt x="308" y="1"/>
                      <a:pt x="3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5614225" y="4420225"/>
                <a:ext cx="187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03" extrusionOk="0">
                    <a:moveTo>
                      <a:pt x="599" y="0"/>
                    </a:moveTo>
                    <a:cubicBezTo>
                      <a:pt x="549" y="0"/>
                      <a:pt x="474" y="77"/>
                      <a:pt x="446" y="118"/>
                    </a:cubicBezTo>
                    <a:cubicBezTo>
                      <a:pt x="335" y="261"/>
                      <a:pt x="224" y="388"/>
                      <a:pt x="96" y="516"/>
                    </a:cubicBezTo>
                    <a:cubicBezTo>
                      <a:pt x="64" y="532"/>
                      <a:pt x="17" y="548"/>
                      <a:pt x="17" y="580"/>
                    </a:cubicBezTo>
                    <a:cubicBezTo>
                      <a:pt x="1" y="611"/>
                      <a:pt x="48" y="675"/>
                      <a:pt x="96" y="691"/>
                    </a:cubicBezTo>
                    <a:cubicBezTo>
                      <a:pt x="128" y="699"/>
                      <a:pt x="160" y="703"/>
                      <a:pt x="192" y="703"/>
                    </a:cubicBezTo>
                    <a:cubicBezTo>
                      <a:pt x="224" y="703"/>
                      <a:pt x="255" y="699"/>
                      <a:pt x="287" y="691"/>
                    </a:cubicBezTo>
                    <a:lnTo>
                      <a:pt x="430" y="659"/>
                    </a:lnTo>
                    <a:cubicBezTo>
                      <a:pt x="510" y="659"/>
                      <a:pt x="574" y="643"/>
                      <a:pt x="637" y="595"/>
                    </a:cubicBezTo>
                    <a:cubicBezTo>
                      <a:pt x="717" y="516"/>
                      <a:pt x="749" y="388"/>
                      <a:pt x="717" y="261"/>
                    </a:cubicBezTo>
                    <a:cubicBezTo>
                      <a:pt x="701" y="213"/>
                      <a:pt x="685" y="38"/>
                      <a:pt x="621" y="6"/>
                    </a:cubicBezTo>
                    <a:cubicBezTo>
                      <a:pt x="615" y="2"/>
                      <a:pt x="607" y="0"/>
                      <a:pt x="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5530675" y="4464550"/>
                <a:ext cx="68850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2358" extrusionOk="0">
                    <a:moveTo>
                      <a:pt x="1576" y="0"/>
                    </a:moveTo>
                    <a:cubicBezTo>
                      <a:pt x="525" y="0"/>
                      <a:pt x="0" y="1274"/>
                      <a:pt x="732" y="2006"/>
                    </a:cubicBezTo>
                    <a:cubicBezTo>
                      <a:pt x="975" y="2249"/>
                      <a:pt x="1274" y="2357"/>
                      <a:pt x="1566" y="2357"/>
                    </a:cubicBezTo>
                    <a:cubicBezTo>
                      <a:pt x="2173" y="2357"/>
                      <a:pt x="2754" y="1888"/>
                      <a:pt x="2754" y="1178"/>
                    </a:cubicBezTo>
                    <a:cubicBezTo>
                      <a:pt x="2754" y="526"/>
                      <a:pt x="2228" y="0"/>
                      <a:pt x="1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5644075" y="4383775"/>
                <a:ext cx="31075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13" extrusionOk="0">
                    <a:moveTo>
                      <a:pt x="48" y="0"/>
                    </a:moveTo>
                    <a:cubicBezTo>
                      <a:pt x="16" y="112"/>
                      <a:pt x="1" y="223"/>
                      <a:pt x="1" y="334"/>
                    </a:cubicBezTo>
                    <a:cubicBezTo>
                      <a:pt x="1" y="987"/>
                      <a:pt x="526" y="1512"/>
                      <a:pt x="1178" y="1512"/>
                    </a:cubicBezTo>
                    <a:lnTo>
                      <a:pt x="1242" y="1512"/>
                    </a:lnTo>
                    <a:cubicBezTo>
                      <a:pt x="1178" y="1273"/>
                      <a:pt x="1083" y="1067"/>
                      <a:pt x="924" y="891"/>
                    </a:cubicBezTo>
                    <a:cubicBezTo>
                      <a:pt x="908" y="860"/>
                      <a:pt x="892" y="828"/>
                      <a:pt x="876" y="796"/>
                    </a:cubicBezTo>
                    <a:cubicBezTo>
                      <a:pt x="621" y="509"/>
                      <a:pt x="351" y="239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5510375" y="4482450"/>
                <a:ext cx="60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1959" extrusionOk="0">
                    <a:moveTo>
                      <a:pt x="2356" y="1"/>
                    </a:moveTo>
                    <a:lnTo>
                      <a:pt x="16" y="1927"/>
                    </a:lnTo>
                    <a:cubicBezTo>
                      <a:pt x="0" y="1927"/>
                      <a:pt x="0" y="1943"/>
                      <a:pt x="16" y="1958"/>
                    </a:cubicBezTo>
                    <a:lnTo>
                      <a:pt x="48" y="1958"/>
                    </a:lnTo>
                    <a:lnTo>
                      <a:pt x="2404" y="48"/>
                    </a:lnTo>
                    <a:cubicBezTo>
                      <a:pt x="2404" y="32"/>
                      <a:pt x="2404" y="17"/>
                      <a:pt x="2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5524300" y="4485725"/>
                <a:ext cx="51750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321" extrusionOk="0">
                    <a:moveTo>
                      <a:pt x="2044" y="1"/>
                    </a:moveTo>
                    <a:cubicBezTo>
                      <a:pt x="2038" y="1"/>
                      <a:pt x="2030" y="5"/>
                      <a:pt x="2022" y="13"/>
                    </a:cubicBezTo>
                    <a:lnTo>
                      <a:pt x="16" y="2273"/>
                    </a:lnTo>
                    <a:cubicBezTo>
                      <a:pt x="0" y="2289"/>
                      <a:pt x="0" y="2305"/>
                      <a:pt x="16" y="2321"/>
                    </a:cubicBezTo>
                    <a:lnTo>
                      <a:pt x="32" y="2321"/>
                    </a:lnTo>
                    <a:cubicBezTo>
                      <a:pt x="48" y="2321"/>
                      <a:pt x="48" y="2321"/>
                      <a:pt x="64" y="2305"/>
                    </a:cubicBezTo>
                    <a:lnTo>
                      <a:pt x="2054" y="45"/>
                    </a:lnTo>
                    <a:cubicBezTo>
                      <a:pt x="2070" y="45"/>
                      <a:pt x="2070" y="29"/>
                      <a:pt x="2054" y="13"/>
                    </a:cubicBezTo>
                    <a:cubicBezTo>
                      <a:pt x="2054" y="5"/>
                      <a:pt x="2050" y="1"/>
                      <a:pt x="20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5546575" y="4488925"/>
                <a:ext cx="346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766" extrusionOk="0">
                    <a:moveTo>
                      <a:pt x="1362" y="0"/>
                    </a:moveTo>
                    <a:cubicBezTo>
                      <a:pt x="1354" y="0"/>
                      <a:pt x="1346" y="4"/>
                      <a:pt x="1338" y="12"/>
                    </a:cubicBezTo>
                    <a:lnTo>
                      <a:pt x="17" y="2734"/>
                    </a:lnTo>
                    <a:cubicBezTo>
                      <a:pt x="1" y="2750"/>
                      <a:pt x="1" y="2766"/>
                      <a:pt x="17" y="2766"/>
                    </a:cubicBezTo>
                    <a:lnTo>
                      <a:pt x="33" y="2766"/>
                    </a:lnTo>
                    <a:cubicBezTo>
                      <a:pt x="33" y="2766"/>
                      <a:pt x="48" y="2766"/>
                      <a:pt x="48" y="2750"/>
                    </a:cubicBezTo>
                    <a:lnTo>
                      <a:pt x="1386" y="44"/>
                    </a:lnTo>
                    <a:cubicBezTo>
                      <a:pt x="1386" y="28"/>
                      <a:pt x="1386" y="12"/>
                      <a:pt x="1386" y="12"/>
                    </a:cubicBezTo>
                    <a:cubicBezTo>
                      <a:pt x="1378" y="4"/>
                      <a:pt x="1370" y="0"/>
                      <a:pt x="1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5658800" y="4372625"/>
                <a:ext cx="426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13" extrusionOk="0">
                    <a:moveTo>
                      <a:pt x="1672" y="0"/>
                    </a:moveTo>
                    <a:lnTo>
                      <a:pt x="16" y="1481"/>
                    </a:lnTo>
                    <a:cubicBezTo>
                      <a:pt x="0" y="1481"/>
                      <a:pt x="0" y="1497"/>
                      <a:pt x="16" y="1513"/>
                    </a:cubicBezTo>
                    <a:lnTo>
                      <a:pt x="32" y="1513"/>
                    </a:lnTo>
                    <a:lnTo>
                      <a:pt x="48" y="1497"/>
                    </a:lnTo>
                    <a:lnTo>
                      <a:pt x="1704" y="32"/>
                    </a:lnTo>
                    <a:cubicBezTo>
                      <a:pt x="1704" y="16"/>
                      <a:pt x="1704" y="16"/>
                      <a:pt x="1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5655625" y="4359950"/>
                <a:ext cx="38100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861" extrusionOk="0">
                    <a:moveTo>
                      <a:pt x="1498" y="0"/>
                    </a:moveTo>
                    <a:cubicBezTo>
                      <a:pt x="1492" y="0"/>
                      <a:pt x="1485" y="4"/>
                      <a:pt x="1480" y="14"/>
                    </a:cubicBezTo>
                    <a:lnTo>
                      <a:pt x="16" y="1829"/>
                    </a:lnTo>
                    <a:cubicBezTo>
                      <a:pt x="0" y="1844"/>
                      <a:pt x="0" y="1860"/>
                      <a:pt x="16" y="1860"/>
                    </a:cubicBezTo>
                    <a:lnTo>
                      <a:pt x="48" y="1860"/>
                    </a:lnTo>
                    <a:lnTo>
                      <a:pt x="1512" y="30"/>
                    </a:lnTo>
                    <a:cubicBezTo>
                      <a:pt x="1523" y="19"/>
                      <a:pt x="1512" y="0"/>
                      <a:pt x="1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5652825" y="4344600"/>
                <a:ext cx="278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50" extrusionOk="0">
                    <a:moveTo>
                      <a:pt x="1084" y="1"/>
                    </a:moveTo>
                    <a:cubicBezTo>
                      <a:pt x="1078" y="1"/>
                      <a:pt x="1072" y="3"/>
                      <a:pt x="1067" y="7"/>
                    </a:cubicBezTo>
                    <a:lnTo>
                      <a:pt x="1" y="2315"/>
                    </a:lnTo>
                    <a:cubicBezTo>
                      <a:pt x="1" y="2315"/>
                      <a:pt x="1" y="2331"/>
                      <a:pt x="1" y="2331"/>
                    </a:cubicBezTo>
                    <a:cubicBezTo>
                      <a:pt x="7" y="2345"/>
                      <a:pt x="17" y="2349"/>
                      <a:pt x="26" y="2349"/>
                    </a:cubicBezTo>
                    <a:cubicBezTo>
                      <a:pt x="38" y="2349"/>
                      <a:pt x="48" y="2340"/>
                      <a:pt x="48" y="2331"/>
                    </a:cubicBezTo>
                    <a:lnTo>
                      <a:pt x="1115" y="23"/>
                    </a:lnTo>
                    <a:cubicBezTo>
                      <a:pt x="1115" y="12"/>
                      <a:pt x="1099" y="1"/>
                      <a:pt x="1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5671125" y="4491200"/>
                <a:ext cx="153650" cy="32912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3165" extrusionOk="0">
                    <a:moveTo>
                      <a:pt x="5129" y="3529"/>
                    </a:moveTo>
                    <a:cubicBezTo>
                      <a:pt x="5243" y="3529"/>
                      <a:pt x="5356" y="3568"/>
                      <a:pt x="5445" y="3646"/>
                    </a:cubicBezTo>
                    <a:cubicBezTo>
                      <a:pt x="5524" y="3710"/>
                      <a:pt x="5572" y="3805"/>
                      <a:pt x="5572" y="3916"/>
                    </a:cubicBezTo>
                    <a:cubicBezTo>
                      <a:pt x="5556" y="4012"/>
                      <a:pt x="5492" y="4107"/>
                      <a:pt x="5397" y="4155"/>
                    </a:cubicBezTo>
                    <a:cubicBezTo>
                      <a:pt x="5325" y="4187"/>
                      <a:pt x="5250" y="4203"/>
                      <a:pt x="5174" y="4203"/>
                    </a:cubicBezTo>
                    <a:cubicBezTo>
                      <a:pt x="5098" y="4203"/>
                      <a:pt x="5023" y="4187"/>
                      <a:pt x="4951" y="4155"/>
                    </a:cubicBezTo>
                    <a:cubicBezTo>
                      <a:pt x="4808" y="4076"/>
                      <a:pt x="4697" y="3948"/>
                      <a:pt x="4633" y="3805"/>
                    </a:cubicBezTo>
                    <a:cubicBezTo>
                      <a:pt x="4728" y="3694"/>
                      <a:pt x="4840" y="3598"/>
                      <a:pt x="4983" y="3550"/>
                    </a:cubicBezTo>
                    <a:cubicBezTo>
                      <a:pt x="5031" y="3536"/>
                      <a:pt x="5080" y="3529"/>
                      <a:pt x="5129" y="3529"/>
                    </a:cubicBezTo>
                    <a:close/>
                    <a:moveTo>
                      <a:pt x="6018" y="1"/>
                    </a:moveTo>
                    <a:cubicBezTo>
                      <a:pt x="5970" y="1"/>
                      <a:pt x="5922" y="49"/>
                      <a:pt x="5922" y="112"/>
                    </a:cubicBezTo>
                    <a:cubicBezTo>
                      <a:pt x="5938" y="733"/>
                      <a:pt x="5620" y="988"/>
                      <a:pt x="5254" y="1274"/>
                    </a:cubicBezTo>
                    <a:cubicBezTo>
                      <a:pt x="5031" y="1417"/>
                      <a:pt x="4856" y="1608"/>
                      <a:pt x="4697" y="1831"/>
                    </a:cubicBezTo>
                    <a:cubicBezTo>
                      <a:pt x="4378" y="2309"/>
                      <a:pt x="4251" y="2882"/>
                      <a:pt x="4330" y="3439"/>
                    </a:cubicBezTo>
                    <a:cubicBezTo>
                      <a:pt x="4346" y="3550"/>
                      <a:pt x="4362" y="3678"/>
                      <a:pt x="4410" y="3789"/>
                    </a:cubicBezTo>
                    <a:cubicBezTo>
                      <a:pt x="4330" y="3901"/>
                      <a:pt x="4267" y="4044"/>
                      <a:pt x="4219" y="4187"/>
                    </a:cubicBezTo>
                    <a:cubicBezTo>
                      <a:pt x="4060" y="4760"/>
                      <a:pt x="3996" y="5349"/>
                      <a:pt x="4028" y="5954"/>
                    </a:cubicBezTo>
                    <a:cubicBezTo>
                      <a:pt x="4028" y="6606"/>
                      <a:pt x="4012" y="7243"/>
                      <a:pt x="3773" y="7816"/>
                    </a:cubicBezTo>
                    <a:cubicBezTo>
                      <a:pt x="3503" y="8373"/>
                      <a:pt x="3089" y="8851"/>
                      <a:pt x="2580" y="9201"/>
                    </a:cubicBezTo>
                    <a:cubicBezTo>
                      <a:pt x="2245" y="9440"/>
                      <a:pt x="1895" y="9663"/>
                      <a:pt x="1545" y="9854"/>
                    </a:cubicBezTo>
                    <a:cubicBezTo>
                      <a:pt x="1354" y="9965"/>
                      <a:pt x="1163" y="10092"/>
                      <a:pt x="972" y="10204"/>
                    </a:cubicBezTo>
                    <a:cubicBezTo>
                      <a:pt x="685" y="10363"/>
                      <a:pt x="415" y="10602"/>
                      <a:pt x="224" y="10872"/>
                    </a:cubicBezTo>
                    <a:cubicBezTo>
                      <a:pt x="17" y="11175"/>
                      <a:pt x="1" y="11573"/>
                      <a:pt x="176" y="11891"/>
                    </a:cubicBezTo>
                    <a:cubicBezTo>
                      <a:pt x="335" y="12114"/>
                      <a:pt x="574" y="12273"/>
                      <a:pt x="845" y="12321"/>
                    </a:cubicBezTo>
                    <a:cubicBezTo>
                      <a:pt x="1127" y="12375"/>
                      <a:pt x="1410" y="12400"/>
                      <a:pt x="1698" y="12400"/>
                    </a:cubicBezTo>
                    <a:cubicBezTo>
                      <a:pt x="1831" y="12400"/>
                      <a:pt x="1966" y="12395"/>
                      <a:pt x="2102" y="12384"/>
                    </a:cubicBezTo>
                    <a:cubicBezTo>
                      <a:pt x="2205" y="12377"/>
                      <a:pt x="2310" y="12373"/>
                      <a:pt x="2415" y="12373"/>
                    </a:cubicBezTo>
                    <a:cubicBezTo>
                      <a:pt x="2730" y="12373"/>
                      <a:pt x="3049" y="12408"/>
                      <a:pt x="3359" y="12480"/>
                    </a:cubicBezTo>
                    <a:cubicBezTo>
                      <a:pt x="3789" y="12639"/>
                      <a:pt x="4171" y="12862"/>
                      <a:pt x="4521" y="13149"/>
                    </a:cubicBezTo>
                    <a:cubicBezTo>
                      <a:pt x="4537" y="13164"/>
                      <a:pt x="4553" y="13164"/>
                      <a:pt x="4585" y="13164"/>
                    </a:cubicBezTo>
                    <a:cubicBezTo>
                      <a:pt x="4697" y="13164"/>
                      <a:pt x="4728" y="13037"/>
                      <a:pt x="4649" y="12973"/>
                    </a:cubicBezTo>
                    <a:cubicBezTo>
                      <a:pt x="4071" y="12436"/>
                      <a:pt x="3312" y="12148"/>
                      <a:pt x="2533" y="12148"/>
                    </a:cubicBezTo>
                    <a:cubicBezTo>
                      <a:pt x="2390" y="12148"/>
                      <a:pt x="2246" y="12158"/>
                      <a:pt x="2102" y="12178"/>
                    </a:cubicBezTo>
                    <a:cubicBezTo>
                      <a:pt x="1976" y="12188"/>
                      <a:pt x="1848" y="12193"/>
                      <a:pt x="1721" y="12193"/>
                    </a:cubicBezTo>
                    <a:cubicBezTo>
                      <a:pt x="1445" y="12193"/>
                      <a:pt x="1169" y="12168"/>
                      <a:pt x="908" y="12114"/>
                    </a:cubicBezTo>
                    <a:cubicBezTo>
                      <a:pt x="685" y="12082"/>
                      <a:pt x="478" y="11955"/>
                      <a:pt x="351" y="11780"/>
                    </a:cubicBezTo>
                    <a:cubicBezTo>
                      <a:pt x="224" y="11525"/>
                      <a:pt x="240" y="11223"/>
                      <a:pt x="399" y="10984"/>
                    </a:cubicBezTo>
                    <a:cubicBezTo>
                      <a:pt x="590" y="10729"/>
                      <a:pt x="813" y="10538"/>
                      <a:pt x="1083" y="10379"/>
                    </a:cubicBezTo>
                    <a:cubicBezTo>
                      <a:pt x="1274" y="10267"/>
                      <a:pt x="1465" y="10156"/>
                      <a:pt x="1656" y="10045"/>
                    </a:cubicBezTo>
                    <a:cubicBezTo>
                      <a:pt x="2007" y="9838"/>
                      <a:pt x="2373" y="9615"/>
                      <a:pt x="2707" y="9376"/>
                    </a:cubicBezTo>
                    <a:cubicBezTo>
                      <a:pt x="3248" y="9010"/>
                      <a:pt x="3678" y="8501"/>
                      <a:pt x="3964" y="7912"/>
                    </a:cubicBezTo>
                    <a:cubicBezTo>
                      <a:pt x="4235" y="7291"/>
                      <a:pt x="4235" y="6606"/>
                      <a:pt x="4235" y="5954"/>
                    </a:cubicBezTo>
                    <a:cubicBezTo>
                      <a:pt x="4203" y="5381"/>
                      <a:pt x="4267" y="4808"/>
                      <a:pt x="4410" y="4251"/>
                    </a:cubicBezTo>
                    <a:cubicBezTo>
                      <a:pt x="4442" y="4171"/>
                      <a:pt x="4474" y="4092"/>
                      <a:pt x="4521" y="4012"/>
                    </a:cubicBezTo>
                    <a:cubicBezTo>
                      <a:pt x="4601" y="4155"/>
                      <a:pt x="4712" y="4267"/>
                      <a:pt x="4856" y="4330"/>
                    </a:cubicBezTo>
                    <a:cubicBezTo>
                      <a:pt x="4955" y="4384"/>
                      <a:pt x="5062" y="4408"/>
                      <a:pt x="5167" y="4408"/>
                    </a:cubicBezTo>
                    <a:cubicBezTo>
                      <a:pt x="5281" y="4408"/>
                      <a:pt x="5393" y="4380"/>
                      <a:pt x="5492" y="4330"/>
                    </a:cubicBezTo>
                    <a:cubicBezTo>
                      <a:pt x="5843" y="4171"/>
                      <a:pt x="5890" y="3694"/>
                      <a:pt x="5572" y="3471"/>
                    </a:cubicBezTo>
                    <a:cubicBezTo>
                      <a:pt x="5437" y="3369"/>
                      <a:pt x="5278" y="3316"/>
                      <a:pt x="5117" y="3316"/>
                    </a:cubicBezTo>
                    <a:cubicBezTo>
                      <a:pt x="5051" y="3316"/>
                      <a:pt x="4984" y="3325"/>
                      <a:pt x="4919" y="3343"/>
                    </a:cubicBezTo>
                    <a:cubicBezTo>
                      <a:pt x="4776" y="3391"/>
                      <a:pt x="4665" y="3471"/>
                      <a:pt x="4553" y="3582"/>
                    </a:cubicBezTo>
                    <a:cubicBezTo>
                      <a:pt x="4553" y="3519"/>
                      <a:pt x="4537" y="3471"/>
                      <a:pt x="4521" y="3407"/>
                    </a:cubicBezTo>
                    <a:cubicBezTo>
                      <a:pt x="4458" y="2898"/>
                      <a:pt x="4569" y="2372"/>
                      <a:pt x="4856" y="1943"/>
                    </a:cubicBezTo>
                    <a:cubicBezTo>
                      <a:pt x="5015" y="1752"/>
                      <a:pt x="5190" y="1577"/>
                      <a:pt x="5381" y="1433"/>
                    </a:cubicBezTo>
                    <a:cubicBezTo>
                      <a:pt x="5747" y="1131"/>
                      <a:pt x="6145" y="828"/>
                      <a:pt x="6129" y="112"/>
                    </a:cubicBezTo>
                    <a:cubicBezTo>
                      <a:pt x="6129" y="49"/>
                      <a:pt x="6081" y="1"/>
                      <a:pt x="60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131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3902200" y="1354700"/>
            <a:ext cx="4526700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Highest </a:t>
            </a:r>
            <a:r>
              <a:rPr lang="en-US">
                <a:solidFill>
                  <a:schemeClr val="lt2"/>
                </a:solidFill>
              </a:rPr>
              <a:t>Quality </a:t>
            </a:r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461652" cy="16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806" name="Google Shape;806;p47"/>
          <p:cNvSpPr txBox="1">
            <a:spLocks noGrp="1"/>
          </p:cNvSpPr>
          <p:nvPr>
            <p:ph type="subTitle" idx="1"/>
          </p:nvPr>
        </p:nvSpPr>
        <p:spPr>
          <a:xfrm>
            <a:off x="5140900" y="3246500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the highest quality of services </a:t>
            </a:r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23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3"/>
          <p:cNvSpPr txBox="1">
            <a:spLocks noGrp="1"/>
          </p:cNvSpPr>
          <p:nvPr>
            <p:ph type="body" idx="1"/>
          </p:nvPr>
        </p:nvSpPr>
        <p:spPr>
          <a:xfrm>
            <a:off x="989875" y="2044248"/>
            <a:ext cx="3312600" cy="1993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Consulting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Grooming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Subscription </a:t>
            </a:r>
          </a:p>
        </p:txBody>
      </p:sp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51023" y="2064068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Food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Toys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Accessories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Supplies </a:t>
            </a:r>
          </a:p>
          <a:p>
            <a:r>
              <a:rPr lang="en-US"/>
              <a:t>Vitamins and Supplements</a:t>
            </a:r>
          </a:p>
          <a:p>
            <a:r>
              <a:rPr lang="en-US"/>
              <a:t>Grooming Products </a:t>
            </a:r>
          </a:p>
        </p:txBody>
      </p:sp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985126" y="163875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Services:  </a:t>
            </a:r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63875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Products</a:t>
            </a:r>
          </a:p>
        </p:txBody>
      </p:sp>
      <p:sp>
        <p:nvSpPr>
          <p:cNvPr id="1567" name="Google Shape;1567;p63"/>
          <p:cNvSpPr/>
          <p:nvPr/>
        </p:nvSpPr>
        <p:spPr>
          <a:xfrm>
            <a:off x="985138" y="145947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4846288" y="145947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Objective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53AD7-3F84-4340-9339-104788E2DB8A}"/>
              </a:ext>
            </a:extLst>
          </p:cNvPr>
          <p:cNvSpPr txBox="1"/>
          <p:nvPr/>
        </p:nvSpPr>
        <p:spPr>
          <a:xfrm>
            <a:off x="1926922" y="969245"/>
            <a:ext cx="52897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52400" fontAlgn="base">
              <a:buClr>
                <a:srgbClr val="F15A24"/>
              </a:buClr>
              <a:buSzPts val="1200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065"/>
                </a:solidFill>
                <a:effectLst/>
                <a:uLnTx/>
                <a:uFillTx/>
                <a:latin typeface="Calibri"/>
                <a:sym typeface="Questrial"/>
              </a:rPr>
              <a:t>To provide the best services</a:t>
            </a:r>
            <a:r>
              <a:rPr lang="en-US" sz="1800">
                <a:solidFill>
                  <a:srgbClr val="262065"/>
                </a:solidFill>
                <a:latin typeface="Calibri"/>
                <a:sym typeface="Questrial"/>
              </a:rPr>
              <a:t>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065"/>
                </a:solidFill>
                <a:effectLst/>
                <a:uLnTx/>
                <a:uFillTx/>
                <a:latin typeface="Calibri"/>
                <a:sym typeface="Questrial"/>
              </a:rPr>
              <a:t>care</a:t>
            </a:r>
            <a:r>
              <a:rPr lang="en-US" sz="1800">
                <a:solidFill>
                  <a:srgbClr val="262065"/>
                </a:solidFill>
                <a:latin typeface="Calibri"/>
                <a:sym typeface="Questrial"/>
              </a:rPr>
              <a:t>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065"/>
                </a:solidFill>
                <a:effectLst/>
                <a:uLnTx/>
                <a:uFillTx/>
                <a:latin typeface="Calibri"/>
                <a:sym typeface="Questrial"/>
              </a:rPr>
              <a:t>and products.</a:t>
            </a:r>
            <a:r>
              <a:rPr lang="en-US" sz="1800">
                <a:solidFill>
                  <a:srgbClr val="262065"/>
                </a:solidFill>
                <a:latin typeface="Calibri"/>
                <a:sym typeface="Questrial"/>
              </a:rPr>
              <a:t> 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62065"/>
              </a:solidFill>
              <a:effectLst/>
              <a:uLnTx/>
              <a:uFillTx/>
              <a:latin typeface="Calibri" panose="020F0502020204030204" pitchFamily="34" charset="0"/>
              <a:sym typeface="Quest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7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3"/>
          <p:cNvSpPr txBox="1">
            <a:spLocks noGrp="1"/>
          </p:cNvSpPr>
          <p:nvPr>
            <p:ph type="body" idx="1"/>
          </p:nvPr>
        </p:nvSpPr>
        <p:spPr>
          <a:xfrm>
            <a:off x="980373" y="2170272"/>
            <a:ext cx="3312600" cy="1477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sz="1600" dirty="0">
                <a:latin typeface="Calibri"/>
              </a:rPr>
              <a:t>By taking customer feedback after giving the services </a:t>
            </a:r>
          </a:p>
          <a:p>
            <a:pPr marL="139700" indent="0">
              <a:buNone/>
            </a:pPr>
            <a:endParaRPr lang="en-US" sz="1600" dirty="0">
              <a:latin typeface="Calibri"/>
            </a:endParaRPr>
          </a:p>
          <a:p>
            <a:pPr marL="139700" indent="0">
              <a:buNone/>
            </a:pPr>
            <a:r>
              <a:rPr lang="en-US" sz="1600" dirty="0">
                <a:latin typeface="Calibri"/>
              </a:rPr>
              <a:t>Meeting</a:t>
            </a:r>
          </a:p>
        </p:txBody>
      </p:sp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46274" y="2133755"/>
            <a:ext cx="3312600" cy="1304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sz="1600"/>
              <a:t>When we receive a positive feedback from customers, that indicate their satisfaction with the quality service</a:t>
            </a:r>
          </a:p>
        </p:txBody>
      </p:sp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985126" y="163875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Benchmark:  </a:t>
            </a:r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63875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</a:t>
            </a:r>
          </a:p>
        </p:txBody>
      </p:sp>
      <p:sp>
        <p:nvSpPr>
          <p:cNvPr id="1567" name="Google Shape;1567;p63"/>
          <p:cNvSpPr/>
          <p:nvPr/>
        </p:nvSpPr>
        <p:spPr>
          <a:xfrm>
            <a:off x="985138" y="145947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4846288" y="145947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 fontAlgn="base"/>
            <a:r>
              <a:rPr lang="en-US" b="1" i="0" u="none" strike="noStrike">
                <a:solidFill>
                  <a:srgbClr val="262065"/>
                </a:solidFill>
                <a:effectLst/>
                <a:latin typeface="Barlow Semi Condensed" panose="020B0604020202020204" charset="0"/>
              </a:rPr>
              <a:t>Benchmark and Why?</a:t>
            </a:r>
            <a:r>
              <a:rPr lang="en-US" b="0" i="0">
                <a:effectLst/>
                <a:latin typeface="Barlow Semi Condensed" panose="020B0604020202020204" charset="0"/>
              </a:rPr>
              <a:t>​</a:t>
            </a:r>
            <a:endParaRPr lang="en-US" b="0" i="0">
              <a:effectLst/>
            </a:endParaRPr>
          </a:p>
        </p:txBody>
      </p:sp>
      <p:sp>
        <p:nvSpPr>
          <p:cNvPr id="9" name="Google Shape;2460;p81">
            <a:extLst>
              <a:ext uri="{FF2B5EF4-FFF2-40B4-BE49-F238E27FC236}">
                <a16:creationId xmlns:a16="http://schemas.microsoft.com/office/drawing/2014/main" id="{CAFB600C-481D-4639-B56F-4FB8025A8894}"/>
              </a:ext>
            </a:extLst>
          </p:cNvPr>
          <p:cNvSpPr/>
          <p:nvPr/>
        </p:nvSpPr>
        <p:spPr>
          <a:xfrm>
            <a:off x="2023744" y="3388845"/>
            <a:ext cx="287656" cy="19255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0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EC9-944E-4EE1-B5CB-E15BE487B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slide2" descr="Power Puff Pets">
            <a:extLst>
              <a:ext uri="{FF2B5EF4-FFF2-40B4-BE49-F238E27FC236}">
                <a16:creationId xmlns:a16="http://schemas.microsoft.com/office/drawing/2014/main" id="{004E20F3-B41F-4463-9555-B6ED14208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33341" b="49781"/>
          <a:stretch/>
        </p:blipFill>
        <p:spPr>
          <a:xfrm>
            <a:off x="1769166" y="987935"/>
            <a:ext cx="6175463" cy="3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4"/>
          <p:cNvSpPr txBox="1">
            <a:spLocks noGrp="1"/>
          </p:cNvSpPr>
          <p:nvPr>
            <p:ph type="title"/>
          </p:nvPr>
        </p:nvSpPr>
        <p:spPr>
          <a:xfrm>
            <a:off x="713250" y="395939"/>
            <a:ext cx="77175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Target</a:t>
            </a:r>
          </a:p>
        </p:txBody>
      </p:sp>
      <p:sp>
        <p:nvSpPr>
          <p:cNvPr id="770" name="Google Shape;770;p44"/>
          <p:cNvSpPr txBox="1">
            <a:spLocks noGrp="1"/>
          </p:cNvSpPr>
          <p:nvPr>
            <p:ph type="body" idx="1"/>
          </p:nvPr>
        </p:nvSpPr>
        <p:spPr>
          <a:xfrm>
            <a:off x="713250" y="916550"/>
            <a:ext cx="77175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/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algn="l" rtl="0" fontAlgn="base"/>
            <a:endParaRPr lang="en-US" sz="2000" dirty="0">
              <a:latin typeface="Calibri" panose="020F0502020204030204" pitchFamily="34" charset="0"/>
            </a:endParaRPr>
          </a:p>
          <a:p>
            <a:pPr algn="l" rtl="0" fontAlgn="base"/>
            <a:r>
              <a:rPr lang="en-US" sz="2000" b="0" i="0" dirty="0">
                <a:effectLst/>
                <a:latin typeface="Calibri" panose="020F0502020204030204" pitchFamily="34" charset="0"/>
              </a:rPr>
              <a:t>Increase number of customers  </a:t>
            </a:r>
            <a:endParaRPr lang="en-US" sz="2800" b="0" i="0" dirty="0">
              <a:effectLst/>
            </a:endParaRPr>
          </a:p>
          <a:p>
            <a:pPr algn="l" rtl="0" fontAlgn="base"/>
            <a:r>
              <a:rPr lang="en-US" sz="2000" b="0" i="0" dirty="0">
                <a:effectLst/>
                <a:latin typeface="Calibri" panose="020F0502020204030204" pitchFamily="34" charset="0"/>
              </a:rPr>
              <a:t>Diversify the products and services provided  </a:t>
            </a:r>
            <a:endParaRPr lang="en-US" sz="2800" b="0" i="0" dirty="0">
              <a:effectLst/>
            </a:endParaRPr>
          </a:p>
          <a:p>
            <a:pPr algn="l" rtl="0" fontAlgn="base"/>
            <a:r>
              <a:rPr lang="en-US" sz="2000" b="0" i="0" dirty="0">
                <a:effectLst/>
                <a:latin typeface="Calibri" panose="020F0502020204030204" pitchFamily="34" charset="0"/>
              </a:rPr>
              <a:t>Provide a reliable constant supply of products for pet owner’s 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endParaRPr lang="en-US" sz="2400" b="0" i="0" dirty="0">
              <a:effectLst/>
            </a:endParaRPr>
          </a:p>
          <a:p>
            <a:pPr marL="152400" indent="0" algn="l" rtl="0" fontAlgn="base">
              <a:buNone/>
            </a:pPr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351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1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i="0" u="none" strike="noStrike">
                <a:solidFill>
                  <a:srgbClr val="262065"/>
                </a:solidFill>
                <a:effectLst/>
                <a:latin typeface="Barlow Semi Condensed" panose="020B0604020202020204" charset="0"/>
              </a:rPr>
              <a:t>Strategy to Meet Benchmark</a:t>
            </a:r>
            <a:r>
              <a:rPr lang="en-US" b="0" i="0" u="none" strike="noStrike">
                <a:solidFill>
                  <a:srgbClr val="262065"/>
                </a:solidFill>
                <a:effectLst/>
                <a:latin typeface="Barlow Semi Condensed" panose="020B0604020202020204" charset="0"/>
              </a:rPr>
              <a:t>​</a:t>
            </a:r>
            <a:r>
              <a:rPr lang="en-US" b="0" i="0">
                <a:effectLst/>
                <a:latin typeface="Barlow Semi Condensed" panose="020B0604020202020204" charset="0"/>
              </a:rPr>
              <a:t>​</a:t>
            </a:r>
            <a:endParaRPr/>
          </a:p>
        </p:txBody>
      </p:sp>
      <p:sp>
        <p:nvSpPr>
          <p:cNvPr id="1469" name="Google Shape;1469;p61"/>
          <p:cNvSpPr txBox="1">
            <a:spLocks noGrp="1"/>
          </p:cNvSpPr>
          <p:nvPr>
            <p:ph type="subTitle" idx="1"/>
          </p:nvPr>
        </p:nvSpPr>
        <p:spPr>
          <a:xfrm>
            <a:off x="723325" y="1776826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Take consideration of customer's feedback </a:t>
            </a:r>
          </a:p>
        </p:txBody>
      </p:sp>
      <p:sp>
        <p:nvSpPr>
          <p:cNvPr id="1471" name="Google Shape;1471;p61"/>
          <p:cNvSpPr txBox="1">
            <a:spLocks noGrp="1"/>
          </p:cNvSpPr>
          <p:nvPr>
            <p:ph type="subTitle" idx="3"/>
          </p:nvPr>
        </p:nvSpPr>
        <p:spPr>
          <a:xfrm>
            <a:off x="723325" y="378255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Keep looking for new trends </a:t>
            </a:r>
          </a:p>
        </p:txBody>
      </p:sp>
      <p:sp>
        <p:nvSpPr>
          <p:cNvPr id="1473" name="Google Shape;1473;p61"/>
          <p:cNvSpPr txBox="1">
            <a:spLocks noGrp="1"/>
          </p:cNvSpPr>
          <p:nvPr>
            <p:ph type="subTitle" idx="5"/>
          </p:nvPr>
        </p:nvSpPr>
        <p:spPr>
          <a:xfrm>
            <a:off x="6087528" y="1776830"/>
            <a:ext cx="2344500" cy="784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improving our services and use the highest quality products </a:t>
            </a:r>
          </a:p>
        </p:txBody>
      </p:sp>
      <p:sp>
        <p:nvSpPr>
          <p:cNvPr id="1475" name="Google Shape;1475;p61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keep our business in tune with customers' needs </a:t>
            </a:r>
            <a:endParaRPr/>
          </a:p>
        </p:txBody>
      </p:sp>
      <p:sp>
        <p:nvSpPr>
          <p:cNvPr id="1476" name="Google Shape;1476;p61"/>
          <p:cNvSpPr/>
          <p:nvPr/>
        </p:nvSpPr>
        <p:spPr>
          <a:xfrm>
            <a:off x="3285027" y="1596825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77" name="Google Shape;1477;p61"/>
          <p:cNvSpPr txBox="1"/>
          <p:nvPr/>
        </p:nvSpPr>
        <p:spPr>
          <a:xfrm>
            <a:off x="3285027" y="1753470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01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78" name="Google Shape;1478;p61"/>
          <p:cNvSpPr/>
          <p:nvPr/>
        </p:nvSpPr>
        <p:spPr>
          <a:xfrm>
            <a:off x="3285036" y="3620562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79" name="Google Shape;1479;p61"/>
          <p:cNvSpPr txBox="1"/>
          <p:nvPr/>
        </p:nvSpPr>
        <p:spPr>
          <a:xfrm>
            <a:off x="3285036" y="3777207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03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0" name="Google Shape;1480;p61"/>
          <p:cNvSpPr/>
          <p:nvPr/>
        </p:nvSpPr>
        <p:spPr>
          <a:xfrm>
            <a:off x="5286937" y="1614188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81" name="Google Shape;1481;p61"/>
          <p:cNvSpPr txBox="1"/>
          <p:nvPr/>
        </p:nvSpPr>
        <p:spPr>
          <a:xfrm>
            <a:off x="5286937" y="1770833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2" name="Google Shape;1482;p61"/>
          <p:cNvSpPr/>
          <p:nvPr/>
        </p:nvSpPr>
        <p:spPr>
          <a:xfrm>
            <a:off x="5286937" y="3637925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83" name="Google Shape;1483;p61"/>
          <p:cNvSpPr txBox="1"/>
          <p:nvPr/>
        </p:nvSpPr>
        <p:spPr>
          <a:xfrm>
            <a:off x="5286937" y="3794570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04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532" name="Google Shape;1532;p61"/>
          <p:cNvSpPr/>
          <p:nvPr/>
        </p:nvSpPr>
        <p:spPr>
          <a:xfrm flipH="1">
            <a:off x="2021163" y="427886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930;p74">
            <a:extLst>
              <a:ext uri="{FF2B5EF4-FFF2-40B4-BE49-F238E27FC236}">
                <a16:creationId xmlns:a16="http://schemas.microsoft.com/office/drawing/2014/main" id="{C5D4A4C8-E65E-41FE-A57A-391D4F0C48BF}"/>
              </a:ext>
            </a:extLst>
          </p:cNvPr>
          <p:cNvSpPr/>
          <p:nvPr/>
        </p:nvSpPr>
        <p:spPr>
          <a:xfrm>
            <a:off x="4396334" y="4035529"/>
            <a:ext cx="462822" cy="184096"/>
          </a:xfrm>
          <a:custGeom>
            <a:avLst/>
            <a:gdLst/>
            <a:ahLst/>
            <a:cxnLst/>
            <a:rect l="l" t="t" r="r" b="b"/>
            <a:pathLst>
              <a:path w="22219" h="8838" extrusionOk="0">
                <a:moveTo>
                  <a:pt x="11127" y="1"/>
                </a:moveTo>
                <a:cubicBezTo>
                  <a:pt x="4973" y="1"/>
                  <a:pt x="0" y="2004"/>
                  <a:pt x="0" y="4437"/>
                </a:cubicBezTo>
                <a:cubicBezTo>
                  <a:pt x="0" y="6870"/>
                  <a:pt x="4973" y="8838"/>
                  <a:pt x="11127" y="8838"/>
                </a:cubicBezTo>
                <a:cubicBezTo>
                  <a:pt x="17245" y="8838"/>
                  <a:pt x="22218" y="6870"/>
                  <a:pt x="22218" y="4437"/>
                </a:cubicBezTo>
                <a:cubicBezTo>
                  <a:pt x="22218" y="2004"/>
                  <a:pt x="17245" y="1"/>
                  <a:pt x="11127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2038;p74">
            <a:extLst>
              <a:ext uri="{FF2B5EF4-FFF2-40B4-BE49-F238E27FC236}">
                <a16:creationId xmlns:a16="http://schemas.microsoft.com/office/drawing/2014/main" id="{24BC66F4-9AE1-44A2-B979-ED4B1754E9ED}"/>
              </a:ext>
            </a:extLst>
          </p:cNvPr>
          <p:cNvGrpSpPr/>
          <p:nvPr/>
        </p:nvGrpSpPr>
        <p:grpSpPr>
          <a:xfrm>
            <a:off x="4036362" y="2359419"/>
            <a:ext cx="895829" cy="759064"/>
            <a:chOff x="3628857" y="1892143"/>
            <a:chExt cx="895829" cy="759064"/>
          </a:xfrm>
        </p:grpSpPr>
        <p:sp>
          <p:nvSpPr>
            <p:cNvPr id="66" name="Google Shape;2039;p74">
              <a:extLst>
                <a:ext uri="{FF2B5EF4-FFF2-40B4-BE49-F238E27FC236}">
                  <a16:creationId xmlns:a16="http://schemas.microsoft.com/office/drawing/2014/main" id="{EACDAB8A-206C-4320-9060-6E34B27C7E4F}"/>
                </a:ext>
              </a:extLst>
            </p:cNvPr>
            <p:cNvSpPr/>
            <p:nvPr/>
          </p:nvSpPr>
          <p:spPr>
            <a:xfrm>
              <a:off x="4210174" y="2012127"/>
              <a:ext cx="314512" cy="323115"/>
            </a:xfrm>
            <a:custGeom>
              <a:avLst/>
              <a:gdLst/>
              <a:ahLst/>
              <a:cxnLst/>
              <a:rect l="l" t="t" r="r" b="b"/>
              <a:pathLst>
                <a:path w="15099" h="15512" extrusionOk="0">
                  <a:moveTo>
                    <a:pt x="12093" y="1"/>
                  </a:moveTo>
                  <a:cubicBezTo>
                    <a:pt x="9374" y="3364"/>
                    <a:pt x="5975" y="6190"/>
                    <a:pt x="2147" y="8230"/>
                  </a:cubicBezTo>
                  <a:cubicBezTo>
                    <a:pt x="322" y="9196"/>
                    <a:pt x="0" y="11485"/>
                    <a:pt x="394" y="13560"/>
                  </a:cubicBezTo>
                  <a:cubicBezTo>
                    <a:pt x="1914" y="14843"/>
                    <a:pt x="3829" y="15511"/>
                    <a:pt x="5772" y="15511"/>
                  </a:cubicBezTo>
                  <a:cubicBezTo>
                    <a:pt x="6755" y="15511"/>
                    <a:pt x="7745" y="15340"/>
                    <a:pt x="8694" y="14992"/>
                  </a:cubicBezTo>
                  <a:cubicBezTo>
                    <a:pt x="11485" y="13918"/>
                    <a:pt x="13596" y="11557"/>
                    <a:pt x="14347" y="8659"/>
                  </a:cubicBezTo>
                  <a:cubicBezTo>
                    <a:pt x="15098" y="5797"/>
                    <a:pt x="13703" y="2469"/>
                    <a:pt x="12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40;p74">
              <a:extLst>
                <a:ext uri="{FF2B5EF4-FFF2-40B4-BE49-F238E27FC236}">
                  <a16:creationId xmlns:a16="http://schemas.microsoft.com/office/drawing/2014/main" id="{1EADDAC7-9C77-4931-823A-DD80735C977D}"/>
                </a:ext>
              </a:extLst>
            </p:cNvPr>
            <p:cNvSpPr/>
            <p:nvPr/>
          </p:nvSpPr>
          <p:spPr>
            <a:xfrm>
              <a:off x="4321617" y="2097803"/>
              <a:ext cx="186991" cy="133083"/>
            </a:xfrm>
            <a:custGeom>
              <a:avLst/>
              <a:gdLst/>
              <a:ahLst/>
              <a:cxnLst/>
              <a:rect l="l" t="t" r="r" b="b"/>
              <a:pathLst>
                <a:path w="8977" h="6389" extrusionOk="0">
                  <a:moveTo>
                    <a:pt x="8714" y="0"/>
                  </a:moveTo>
                  <a:cubicBezTo>
                    <a:pt x="8662" y="0"/>
                    <a:pt x="8609" y="22"/>
                    <a:pt x="8568" y="74"/>
                  </a:cubicBezTo>
                  <a:cubicBezTo>
                    <a:pt x="8196" y="645"/>
                    <a:pt x="7689" y="1603"/>
                    <a:pt x="6989" y="1603"/>
                  </a:cubicBezTo>
                  <a:cubicBezTo>
                    <a:pt x="6812" y="1603"/>
                    <a:pt x="6623" y="1542"/>
                    <a:pt x="6421" y="1397"/>
                  </a:cubicBezTo>
                  <a:cubicBezTo>
                    <a:pt x="6382" y="1382"/>
                    <a:pt x="6343" y="1375"/>
                    <a:pt x="6306" y="1375"/>
                  </a:cubicBezTo>
                  <a:cubicBezTo>
                    <a:pt x="6174" y="1375"/>
                    <a:pt x="6071" y="1465"/>
                    <a:pt x="6099" y="1576"/>
                  </a:cubicBezTo>
                  <a:cubicBezTo>
                    <a:pt x="6179" y="2585"/>
                    <a:pt x="5353" y="3338"/>
                    <a:pt x="4468" y="3338"/>
                  </a:cubicBezTo>
                  <a:cubicBezTo>
                    <a:pt x="4160" y="3338"/>
                    <a:pt x="3845" y="3246"/>
                    <a:pt x="3559" y="3043"/>
                  </a:cubicBezTo>
                  <a:cubicBezTo>
                    <a:pt x="3529" y="3023"/>
                    <a:pt x="3493" y="3014"/>
                    <a:pt x="3458" y="3014"/>
                  </a:cubicBezTo>
                  <a:cubicBezTo>
                    <a:pt x="3366" y="3014"/>
                    <a:pt x="3273" y="3073"/>
                    <a:pt x="3273" y="3151"/>
                  </a:cubicBezTo>
                  <a:cubicBezTo>
                    <a:pt x="3086" y="4488"/>
                    <a:pt x="2332" y="6015"/>
                    <a:pt x="939" y="6015"/>
                  </a:cubicBezTo>
                  <a:cubicBezTo>
                    <a:pt x="729" y="6015"/>
                    <a:pt x="506" y="5980"/>
                    <a:pt x="267" y="5905"/>
                  </a:cubicBezTo>
                  <a:cubicBezTo>
                    <a:pt x="248" y="5898"/>
                    <a:pt x="229" y="5894"/>
                    <a:pt x="211" y="5894"/>
                  </a:cubicBezTo>
                  <a:cubicBezTo>
                    <a:pt x="68" y="5894"/>
                    <a:pt x="1" y="6128"/>
                    <a:pt x="160" y="6192"/>
                  </a:cubicBezTo>
                  <a:cubicBezTo>
                    <a:pt x="439" y="6325"/>
                    <a:pt x="739" y="6389"/>
                    <a:pt x="1036" y="6389"/>
                  </a:cubicBezTo>
                  <a:cubicBezTo>
                    <a:pt x="1537" y="6389"/>
                    <a:pt x="2032" y="6207"/>
                    <a:pt x="2414" y="5870"/>
                  </a:cubicBezTo>
                  <a:cubicBezTo>
                    <a:pt x="3094" y="5261"/>
                    <a:pt x="3523" y="4439"/>
                    <a:pt x="3630" y="3544"/>
                  </a:cubicBezTo>
                  <a:cubicBezTo>
                    <a:pt x="3916" y="3683"/>
                    <a:pt x="4213" y="3747"/>
                    <a:pt x="4503" y="3747"/>
                  </a:cubicBezTo>
                  <a:cubicBezTo>
                    <a:pt x="5483" y="3747"/>
                    <a:pt x="6382" y="3011"/>
                    <a:pt x="6493" y="1934"/>
                  </a:cubicBezTo>
                  <a:cubicBezTo>
                    <a:pt x="6659" y="2006"/>
                    <a:pt x="6823" y="2039"/>
                    <a:pt x="6983" y="2039"/>
                  </a:cubicBezTo>
                  <a:cubicBezTo>
                    <a:pt x="7852" y="2039"/>
                    <a:pt x="8593" y="1074"/>
                    <a:pt x="8925" y="288"/>
                  </a:cubicBezTo>
                  <a:cubicBezTo>
                    <a:pt x="8976" y="135"/>
                    <a:pt x="8846" y="0"/>
                    <a:pt x="8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41;p74">
              <a:extLst>
                <a:ext uri="{FF2B5EF4-FFF2-40B4-BE49-F238E27FC236}">
                  <a16:creationId xmlns:a16="http://schemas.microsoft.com/office/drawing/2014/main" id="{B9434FB2-4E7E-486B-A73C-5E49FAA3029A}"/>
                </a:ext>
              </a:extLst>
            </p:cNvPr>
            <p:cNvSpPr/>
            <p:nvPr/>
          </p:nvSpPr>
          <p:spPr>
            <a:xfrm>
              <a:off x="4374881" y="2189187"/>
              <a:ext cx="140123" cy="94339"/>
            </a:xfrm>
            <a:custGeom>
              <a:avLst/>
              <a:gdLst/>
              <a:ahLst/>
              <a:cxnLst/>
              <a:rect l="l" t="t" r="r" b="b"/>
              <a:pathLst>
                <a:path w="6727" h="4529" extrusionOk="0">
                  <a:moveTo>
                    <a:pt x="6395" y="1"/>
                  </a:moveTo>
                  <a:cubicBezTo>
                    <a:pt x="6375" y="1"/>
                    <a:pt x="6354" y="5"/>
                    <a:pt x="6333" y="16"/>
                  </a:cubicBezTo>
                  <a:cubicBezTo>
                    <a:pt x="5939" y="445"/>
                    <a:pt x="5832" y="1089"/>
                    <a:pt x="5438" y="1554"/>
                  </a:cubicBezTo>
                  <a:cubicBezTo>
                    <a:pt x="5119" y="1965"/>
                    <a:pt x="4567" y="2346"/>
                    <a:pt x="4051" y="2346"/>
                  </a:cubicBezTo>
                  <a:cubicBezTo>
                    <a:pt x="3758" y="2346"/>
                    <a:pt x="3476" y="2223"/>
                    <a:pt x="3256" y="1912"/>
                  </a:cubicBezTo>
                  <a:cubicBezTo>
                    <a:pt x="3205" y="1861"/>
                    <a:pt x="3123" y="1827"/>
                    <a:pt x="3046" y="1827"/>
                  </a:cubicBezTo>
                  <a:cubicBezTo>
                    <a:pt x="2960" y="1827"/>
                    <a:pt x="2881" y="1870"/>
                    <a:pt x="2862" y="1984"/>
                  </a:cubicBezTo>
                  <a:cubicBezTo>
                    <a:pt x="2652" y="3248"/>
                    <a:pt x="1580" y="4167"/>
                    <a:pt x="288" y="4167"/>
                  </a:cubicBezTo>
                  <a:cubicBezTo>
                    <a:pt x="264" y="4167"/>
                    <a:pt x="239" y="4167"/>
                    <a:pt x="215" y="4166"/>
                  </a:cubicBezTo>
                  <a:cubicBezTo>
                    <a:pt x="0" y="4166"/>
                    <a:pt x="0" y="4488"/>
                    <a:pt x="215" y="4524"/>
                  </a:cubicBezTo>
                  <a:cubicBezTo>
                    <a:pt x="270" y="4527"/>
                    <a:pt x="324" y="4528"/>
                    <a:pt x="379" y="4528"/>
                  </a:cubicBezTo>
                  <a:cubicBezTo>
                    <a:pt x="1671" y="4528"/>
                    <a:pt x="2807" y="3720"/>
                    <a:pt x="3184" y="2484"/>
                  </a:cubicBezTo>
                  <a:cubicBezTo>
                    <a:pt x="3482" y="2677"/>
                    <a:pt x="3822" y="2775"/>
                    <a:pt x="4163" y="2775"/>
                  </a:cubicBezTo>
                  <a:cubicBezTo>
                    <a:pt x="4520" y="2775"/>
                    <a:pt x="4877" y="2668"/>
                    <a:pt x="5188" y="2449"/>
                  </a:cubicBezTo>
                  <a:cubicBezTo>
                    <a:pt x="5796" y="2019"/>
                    <a:pt x="6726" y="874"/>
                    <a:pt x="6512" y="52"/>
                  </a:cubicBezTo>
                  <a:cubicBezTo>
                    <a:pt x="6486" y="26"/>
                    <a:pt x="6443" y="1"/>
                    <a:pt x="6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42;p74">
              <a:extLst>
                <a:ext uri="{FF2B5EF4-FFF2-40B4-BE49-F238E27FC236}">
                  <a16:creationId xmlns:a16="http://schemas.microsoft.com/office/drawing/2014/main" id="{CF469FBE-486C-4C7D-A941-816396E05255}"/>
                </a:ext>
              </a:extLst>
            </p:cNvPr>
            <p:cNvSpPr/>
            <p:nvPr/>
          </p:nvSpPr>
          <p:spPr>
            <a:xfrm>
              <a:off x="3628857" y="2305234"/>
              <a:ext cx="369670" cy="209466"/>
            </a:xfrm>
            <a:custGeom>
              <a:avLst/>
              <a:gdLst/>
              <a:ahLst/>
              <a:cxnLst/>
              <a:rect l="l" t="t" r="r" b="b"/>
              <a:pathLst>
                <a:path w="17747" h="10056" extrusionOk="0">
                  <a:moveTo>
                    <a:pt x="13665" y="0"/>
                  </a:moveTo>
                  <a:cubicBezTo>
                    <a:pt x="13408" y="0"/>
                    <a:pt x="13146" y="31"/>
                    <a:pt x="12881" y="98"/>
                  </a:cubicBezTo>
                  <a:cubicBezTo>
                    <a:pt x="10418" y="682"/>
                    <a:pt x="7894" y="974"/>
                    <a:pt x="5374" y="974"/>
                  </a:cubicBezTo>
                  <a:cubicBezTo>
                    <a:pt x="3573" y="974"/>
                    <a:pt x="1775" y="825"/>
                    <a:pt x="1" y="527"/>
                  </a:cubicBezTo>
                  <a:lnTo>
                    <a:pt x="1" y="527"/>
                  </a:lnTo>
                  <a:cubicBezTo>
                    <a:pt x="430" y="3461"/>
                    <a:pt x="1575" y="6895"/>
                    <a:pt x="4043" y="8505"/>
                  </a:cubicBezTo>
                  <a:cubicBezTo>
                    <a:pt x="5603" y="9530"/>
                    <a:pt x="7412" y="10056"/>
                    <a:pt x="9230" y="10056"/>
                  </a:cubicBezTo>
                  <a:cubicBezTo>
                    <a:pt x="10330" y="10056"/>
                    <a:pt x="11434" y="9863"/>
                    <a:pt x="12487" y="9471"/>
                  </a:cubicBezTo>
                  <a:cubicBezTo>
                    <a:pt x="15313" y="8398"/>
                    <a:pt x="17281" y="5858"/>
                    <a:pt x="17746" y="2888"/>
                  </a:cubicBezTo>
                  <a:cubicBezTo>
                    <a:pt x="16815" y="1337"/>
                    <a:pt x="15346" y="0"/>
                    <a:pt x="13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43;p74">
              <a:extLst>
                <a:ext uri="{FF2B5EF4-FFF2-40B4-BE49-F238E27FC236}">
                  <a16:creationId xmlns:a16="http://schemas.microsoft.com/office/drawing/2014/main" id="{9F088820-5E57-496F-BF07-5739D277ADB6}"/>
                </a:ext>
              </a:extLst>
            </p:cNvPr>
            <p:cNvSpPr/>
            <p:nvPr/>
          </p:nvSpPr>
          <p:spPr>
            <a:xfrm>
              <a:off x="3646000" y="2389618"/>
              <a:ext cx="273519" cy="51763"/>
            </a:xfrm>
            <a:custGeom>
              <a:avLst/>
              <a:gdLst/>
              <a:ahLst/>
              <a:cxnLst/>
              <a:rect l="l" t="t" r="r" b="b"/>
              <a:pathLst>
                <a:path w="13131" h="2485" extrusionOk="0">
                  <a:moveTo>
                    <a:pt x="144" y="0"/>
                  </a:moveTo>
                  <a:cubicBezTo>
                    <a:pt x="72" y="0"/>
                    <a:pt x="0" y="54"/>
                    <a:pt x="0" y="161"/>
                  </a:cubicBezTo>
                  <a:cubicBezTo>
                    <a:pt x="36" y="1234"/>
                    <a:pt x="788" y="2129"/>
                    <a:pt x="1861" y="2379"/>
                  </a:cubicBezTo>
                  <a:cubicBezTo>
                    <a:pt x="2092" y="2452"/>
                    <a:pt x="2326" y="2484"/>
                    <a:pt x="2559" y="2484"/>
                  </a:cubicBezTo>
                  <a:cubicBezTo>
                    <a:pt x="3481" y="2484"/>
                    <a:pt x="4388" y="1970"/>
                    <a:pt x="5045" y="1342"/>
                  </a:cubicBezTo>
                  <a:cubicBezTo>
                    <a:pt x="5586" y="1990"/>
                    <a:pt x="6353" y="2312"/>
                    <a:pt x="7123" y="2312"/>
                  </a:cubicBezTo>
                  <a:cubicBezTo>
                    <a:pt x="7882" y="2312"/>
                    <a:pt x="8645" y="1999"/>
                    <a:pt x="9195" y="1378"/>
                  </a:cubicBezTo>
                  <a:cubicBezTo>
                    <a:pt x="9674" y="1801"/>
                    <a:pt x="10314" y="2016"/>
                    <a:pt x="10941" y="2016"/>
                  </a:cubicBezTo>
                  <a:cubicBezTo>
                    <a:pt x="11954" y="2016"/>
                    <a:pt x="12932" y="1454"/>
                    <a:pt x="13131" y="304"/>
                  </a:cubicBezTo>
                  <a:cubicBezTo>
                    <a:pt x="13131" y="173"/>
                    <a:pt x="13038" y="96"/>
                    <a:pt x="12940" y="96"/>
                  </a:cubicBezTo>
                  <a:cubicBezTo>
                    <a:pt x="12878" y="96"/>
                    <a:pt x="12815" y="127"/>
                    <a:pt x="12773" y="197"/>
                  </a:cubicBezTo>
                  <a:cubicBezTo>
                    <a:pt x="12523" y="877"/>
                    <a:pt x="11950" y="1378"/>
                    <a:pt x="11235" y="1592"/>
                  </a:cubicBezTo>
                  <a:cubicBezTo>
                    <a:pt x="11111" y="1617"/>
                    <a:pt x="10987" y="1629"/>
                    <a:pt x="10865" y="1629"/>
                  </a:cubicBezTo>
                  <a:cubicBezTo>
                    <a:pt x="10279" y="1629"/>
                    <a:pt x="9723" y="1356"/>
                    <a:pt x="9338" y="912"/>
                  </a:cubicBezTo>
                  <a:cubicBezTo>
                    <a:pt x="9285" y="877"/>
                    <a:pt x="9222" y="859"/>
                    <a:pt x="9164" y="859"/>
                  </a:cubicBezTo>
                  <a:cubicBezTo>
                    <a:pt x="9106" y="859"/>
                    <a:pt x="9052" y="877"/>
                    <a:pt x="9016" y="912"/>
                  </a:cubicBezTo>
                  <a:cubicBezTo>
                    <a:pt x="8551" y="1556"/>
                    <a:pt x="7845" y="1878"/>
                    <a:pt x="7138" y="1878"/>
                  </a:cubicBezTo>
                  <a:cubicBezTo>
                    <a:pt x="6432" y="1878"/>
                    <a:pt x="5725" y="1556"/>
                    <a:pt x="5260" y="912"/>
                  </a:cubicBezTo>
                  <a:cubicBezTo>
                    <a:pt x="5218" y="850"/>
                    <a:pt x="5140" y="812"/>
                    <a:pt x="5061" y="812"/>
                  </a:cubicBezTo>
                  <a:cubicBezTo>
                    <a:pt x="5004" y="812"/>
                    <a:pt x="4947" y="832"/>
                    <a:pt x="4902" y="877"/>
                  </a:cubicBezTo>
                  <a:cubicBezTo>
                    <a:pt x="4294" y="1592"/>
                    <a:pt x="3364" y="2022"/>
                    <a:pt x="2398" y="2057"/>
                  </a:cubicBezTo>
                  <a:cubicBezTo>
                    <a:pt x="1324" y="2022"/>
                    <a:pt x="466" y="1199"/>
                    <a:pt x="287" y="161"/>
                  </a:cubicBezTo>
                  <a:cubicBezTo>
                    <a:pt x="287" y="54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44;p74">
              <a:extLst>
                <a:ext uri="{FF2B5EF4-FFF2-40B4-BE49-F238E27FC236}">
                  <a16:creationId xmlns:a16="http://schemas.microsoft.com/office/drawing/2014/main" id="{10622B9F-3E68-4883-AC23-2E6951C8781B}"/>
                </a:ext>
              </a:extLst>
            </p:cNvPr>
            <p:cNvSpPr/>
            <p:nvPr/>
          </p:nvSpPr>
          <p:spPr>
            <a:xfrm>
              <a:off x="3728968" y="2448756"/>
              <a:ext cx="171931" cy="59157"/>
            </a:xfrm>
            <a:custGeom>
              <a:avLst/>
              <a:gdLst/>
              <a:ahLst/>
              <a:cxnLst/>
              <a:rect l="l" t="t" r="r" b="b"/>
              <a:pathLst>
                <a:path w="8254" h="2840" extrusionOk="0">
                  <a:moveTo>
                    <a:pt x="8043" y="1"/>
                  </a:moveTo>
                  <a:cubicBezTo>
                    <a:pt x="7989" y="1"/>
                    <a:pt x="7935" y="24"/>
                    <a:pt x="7896" y="77"/>
                  </a:cubicBezTo>
                  <a:cubicBezTo>
                    <a:pt x="7574" y="721"/>
                    <a:pt x="7001" y="1258"/>
                    <a:pt x="6321" y="1508"/>
                  </a:cubicBezTo>
                  <a:cubicBezTo>
                    <a:pt x="6119" y="1582"/>
                    <a:pt x="5930" y="1611"/>
                    <a:pt x="5749" y="1611"/>
                  </a:cubicBezTo>
                  <a:cubicBezTo>
                    <a:pt x="5227" y="1611"/>
                    <a:pt x="4768" y="1373"/>
                    <a:pt x="4211" y="1293"/>
                  </a:cubicBezTo>
                  <a:cubicBezTo>
                    <a:pt x="4196" y="1292"/>
                    <a:pt x="4182" y="1292"/>
                    <a:pt x="4167" y="1292"/>
                  </a:cubicBezTo>
                  <a:cubicBezTo>
                    <a:pt x="3649" y="1292"/>
                    <a:pt x="3196" y="1908"/>
                    <a:pt x="2744" y="2152"/>
                  </a:cubicBezTo>
                  <a:cubicBezTo>
                    <a:pt x="2326" y="2351"/>
                    <a:pt x="1865" y="2450"/>
                    <a:pt x="1396" y="2450"/>
                  </a:cubicBezTo>
                  <a:cubicBezTo>
                    <a:pt x="1021" y="2450"/>
                    <a:pt x="641" y="2387"/>
                    <a:pt x="275" y="2259"/>
                  </a:cubicBezTo>
                  <a:cubicBezTo>
                    <a:pt x="263" y="2257"/>
                    <a:pt x="252" y="2256"/>
                    <a:pt x="241" y="2256"/>
                  </a:cubicBezTo>
                  <a:cubicBezTo>
                    <a:pt x="83" y="2256"/>
                    <a:pt x="1" y="2479"/>
                    <a:pt x="168" y="2546"/>
                  </a:cubicBezTo>
                  <a:cubicBezTo>
                    <a:pt x="592" y="2737"/>
                    <a:pt x="1041" y="2839"/>
                    <a:pt x="1493" y="2839"/>
                  </a:cubicBezTo>
                  <a:cubicBezTo>
                    <a:pt x="1804" y="2839"/>
                    <a:pt x="2116" y="2791"/>
                    <a:pt x="2422" y="2689"/>
                  </a:cubicBezTo>
                  <a:cubicBezTo>
                    <a:pt x="2779" y="2581"/>
                    <a:pt x="3101" y="2403"/>
                    <a:pt x="3423" y="2188"/>
                  </a:cubicBezTo>
                  <a:cubicBezTo>
                    <a:pt x="3650" y="2026"/>
                    <a:pt x="3817" y="1748"/>
                    <a:pt x="4164" y="1748"/>
                  </a:cubicBezTo>
                  <a:cubicBezTo>
                    <a:pt x="4201" y="1748"/>
                    <a:pt x="4240" y="1752"/>
                    <a:pt x="4282" y="1759"/>
                  </a:cubicBezTo>
                  <a:cubicBezTo>
                    <a:pt x="4497" y="1794"/>
                    <a:pt x="4711" y="1866"/>
                    <a:pt x="4890" y="1973"/>
                  </a:cubicBezTo>
                  <a:cubicBezTo>
                    <a:pt x="5097" y="2040"/>
                    <a:pt x="5324" y="2072"/>
                    <a:pt x="5560" y="2072"/>
                  </a:cubicBezTo>
                  <a:cubicBezTo>
                    <a:pt x="6713" y="2072"/>
                    <a:pt x="8075" y="1313"/>
                    <a:pt x="8253" y="184"/>
                  </a:cubicBezTo>
                  <a:cubicBezTo>
                    <a:pt x="8231" y="71"/>
                    <a:pt x="8136" y="1"/>
                    <a:pt x="8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45;p74">
              <a:extLst>
                <a:ext uri="{FF2B5EF4-FFF2-40B4-BE49-F238E27FC236}">
                  <a16:creationId xmlns:a16="http://schemas.microsoft.com/office/drawing/2014/main" id="{55682C26-6D8B-4B22-BEA2-3636A462E979}"/>
                </a:ext>
              </a:extLst>
            </p:cNvPr>
            <p:cNvSpPr/>
            <p:nvPr/>
          </p:nvSpPr>
          <p:spPr>
            <a:xfrm>
              <a:off x="3771942" y="1892143"/>
              <a:ext cx="654354" cy="727259"/>
            </a:xfrm>
            <a:custGeom>
              <a:avLst/>
              <a:gdLst/>
              <a:ahLst/>
              <a:cxnLst/>
              <a:rect l="l" t="t" r="r" b="b"/>
              <a:pathLst>
                <a:path w="31414" h="34914" extrusionOk="0">
                  <a:moveTo>
                    <a:pt x="21110" y="1"/>
                  </a:moveTo>
                  <a:cubicBezTo>
                    <a:pt x="20824" y="2255"/>
                    <a:pt x="19142" y="4222"/>
                    <a:pt x="17174" y="5510"/>
                  </a:cubicBezTo>
                  <a:cubicBezTo>
                    <a:pt x="15171" y="6763"/>
                    <a:pt x="12845" y="7406"/>
                    <a:pt x="10555" y="8050"/>
                  </a:cubicBezTo>
                  <a:cubicBezTo>
                    <a:pt x="10000" y="8216"/>
                    <a:pt x="9098" y="8350"/>
                    <a:pt x="8055" y="8350"/>
                  </a:cubicBezTo>
                  <a:cubicBezTo>
                    <a:pt x="5938" y="8350"/>
                    <a:pt x="3240" y="7798"/>
                    <a:pt x="1682" y="5832"/>
                  </a:cubicBezTo>
                  <a:lnTo>
                    <a:pt x="1682" y="5832"/>
                  </a:lnTo>
                  <a:cubicBezTo>
                    <a:pt x="1" y="8909"/>
                    <a:pt x="2291" y="24973"/>
                    <a:pt x="6799" y="30734"/>
                  </a:cubicBezTo>
                  <a:cubicBezTo>
                    <a:pt x="8087" y="32522"/>
                    <a:pt x="9911" y="33810"/>
                    <a:pt x="12022" y="34454"/>
                  </a:cubicBezTo>
                  <a:cubicBezTo>
                    <a:pt x="12201" y="34490"/>
                    <a:pt x="12380" y="34562"/>
                    <a:pt x="12559" y="34598"/>
                  </a:cubicBezTo>
                  <a:cubicBezTo>
                    <a:pt x="13426" y="34808"/>
                    <a:pt x="14347" y="34914"/>
                    <a:pt x="15321" y="34914"/>
                  </a:cubicBezTo>
                  <a:cubicBezTo>
                    <a:pt x="18487" y="34914"/>
                    <a:pt x="22217" y="33800"/>
                    <a:pt x="26512" y="31556"/>
                  </a:cubicBezTo>
                  <a:cubicBezTo>
                    <a:pt x="27442" y="31091"/>
                    <a:pt x="28265" y="30447"/>
                    <a:pt x="28909" y="29660"/>
                  </a:cubicBezTo>
                  <a:cubicBezTo>
                    <a:pt x="29983" y="28408"/>
                    <a:pt x="30734" y="26870"/>
                    <a:pt x="31092" y="25260"/>
                  </a:cubicBezTo>
                  <a:cubicBezTo>
                    <a:pt x="31342" y="24007"/>
                    <a:pt x="31414" y="22755"/>
                    <a:pt x="31271" y="21503"/>
                  </a:cubicBezTo>
                  <a:cubicBezTo>
                    <a:pt x="30197" y="11485"/>
                    <a:pt x="23078" y="716"/>
                    <a:pt x="2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46;p74">
              <a:extLst>
                <a:ext uri="{FF2B5EF4-FFF2-40B4-BE49-F238E27FC236}">
                  <a16:creationId xmlns:a16="http://schemas.microsoft.com/office/drawing/2014/main" id="{DE16063C-C7D2-42AF-8C19-37C1CE3CE841}"/>
                </a:ext>
              </a:extLst>
            </p:cNvPr>
            <p:cNvSpPr/>
            <p:nvPr/>
          </p:nvSpPr>
          <p:spPr>
            <a:xfrm>
              <a:off x="4026824" y="2352082"/>
              <a:ext cx="347319" cy="267332"/>
            </a:xfrm>
            <a:custGeom>
              <a:avLst/>
              <a:gdLst/>
              <a:ahLst/>
              <a:cxnLst/>
              <a:rect l="l" t="t" r="r" b="b"/>
              <a:pathLst>
                <a:path w="16674" h="12834" extrusionOk="0">
                  <a:moveTo>
                    <a:pt x="7085" y="0"/>
                  </a:moveTo>
                  <a:cubicBezTo>
                    <a:pt x="4743" y="0"/>
                    <a:pt x="2662" y="1338"/>
                    <a:pt x="1432" y="3931"/>
                  </a:cubicBezTo>
                  <a:cubicBezTo>
                    <a:pt x="394" y="6149"/>
                    <a:pt x="1" y="9262"/>
                    <a:pt x="323" y="12518"/>
                  </a:cubicBezTo>
                  <a:cubicBezTo>
                    <a:pt x="1190" y="12728"/>
                    <a:pt x="2111" y="12834"/>
                    <a:pt x="3085" y="12834"/>
                  </a:cubicBezTo>
                  <a:cubicBezTo>
                    <a:pt x="6251" y="12834"/>
                    <a:pt x="9981" y="11720"/>
                    <a:pt x="14276" y="9476"/>
                  </a:cubicBezTo>
                  <a:cubicBezTo>
                    <a:pt x="15206" y="9011"/>
                    <a:pt x="16029" y="8367"/>
                    <a:pt x="16673" y="7580"/>
                  </a:cubicBezTo>
                  <a:cubicBezTo>
                    <a:pt x="15171" y="5362"/>
                    <a:pt x="13024" y="2571"/>
                    <a:pt x="11664" y="1605"/>
                  </a:cubicBezTo>
                  <a:cubicBezTo>
                    <a:pt x="10132" y="529"/>
                    <a:pt x="8557" y="0"/>
                    <a:pt x="7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47;p74">
              <a:extLst>
                <a:ext uri="{FF2B5EF4-FFF2-40B4-BE49-F238E27FC236}">
                  <a16:creationId xmlns:a16="http://schemas.microsoft.com/office/drawing/2014/main" id="{1D7A23C2-0B29-4DED-8BCC-44EE6184F014}"/>
                </a:ext>
              </a:extLst>
            </p:cNvPr>
            <p:cNvSpPr/>
            <p:nvPr/>
          </p:nvSpPr>
          <p:spPr>
            <a:xfrm>
              <a:off x="3821873" y="2009336"/>
              <a:ext cx="528415" cy="302452"/>
            </a:xfrm>
            <a:custGeom>
              <a:avLst/>
              <a:gdLst/>
              <a:ahLst/>
              <a:cxnLst/>
              <a:rect l="l" t="t" r="r" b="b"/>
              <a:pathLst>
                <a:path w="25368" h="14520" extrusionOk="0">
                  <a:moveTo>
                    <a:pt x="18857" y="0"/>
                  </a:moveTo>
                  <a:cubicBezTo>
                    <a:pt x="18200" y="0"/>
                    <a:pt x="17564" y="160"/>
                    <a:pt x="16995" y="457"/>
                  </a:cubicBezTo>
                  <a:cubicBezTo>
                    <a:pt x="14598" y="1530"/>
                    <a:pt x="12702" y="3498"/>
                    <a:pt x="11772" y="5931"/>
                  </a:cubicBezTo>
                  <a:cubicBezTo>
                    <a:pt x="10305" y="5358"/>
                    <a:pt x="8802" y="5000"/>
                    <a:pt x="7300" y="4822"/>
                  </a:cubicBezTo>
                  <a:cubicBezTo>
                    <a:pt x="7101" y="4804"/>
                    <a:pt x="6904" y="4795"/>
                    <a:pt x="6707" y="4795"/>
                  </a:cubicBezTo>
                  <a:cubicBezTo>
                    <a:pt x="5342" y="4795"/>
                    <a:pt x="4029" y="5225"/>
                    <a:pt x="2935" y="6038"/>
                  </a:cubicBezTo>
                  <a:cubicBezTo>
                    <a:pt x="1" y="8471"/>
                    <a:pt x="1718" y="11941"/>
                    <a:pt x="4437" y="13480"/>
                  </a:cubicBezTo>
                  <a:cubicBezTo>
                    <a:pt x="4795" y="13659"/>
                    <a:pt x="5153" y="13838"/>
                    <a:pt x="5547" y="13945"/>
                  </a:cubicBezTo>
                  <a:cubicBezTo>
                    <a:pt x="6737" y="14338"/>
                    <a:pt x="8027" y="14519"/>
                    <a:pt x="9344" y="14519"/>
                  </a:cubicBezTo>
                  <a:cubicBezTo>
                    <a:pt x="12576" y="14519"/>
                    <a:pt x="15971" y="13430"/>
                    <a:pt x="18462" y="11727"/>
                  </a:cubicBezTo>
                  <a:cubicBezTo>
                    <a:pt x="21575" y="9544"/>
                    <a:pt x="25367" y="1637"/>
                    <a:pt x="19750" y="99"/>
                  </a:cubicBezTo>
                  <a:cubicBezTo>
                    <a:pt x="19451" y="32"/>
                    <a:pt x="19152" y="0"/>
                    <a:pt x="18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48;p74">
              <a:extLst>
                <a:ext uri="{FF2B5EF4-FFF2-40B4-BE49-F238E27FC236}">
                  <a16:creationId xmlns:a16="http://schemas.microsoft.com/office/drawing/2014/main" id="{BB22017B-5189-41A5-AC8C-794CEB8FF47F}"/>
                </a:ext>
              </a:extLst>
            </p:cNvPr>
            <p:cNvSpPr/>
            <p:nvPr/>
          </p:nvSpPr>
          <p:spPr>
            <a:xfrm>
              <a:off x="4061111" y="2186854"/>
              <a:ext cx="52929" cy="66760"/>
            </a:xfrm>
            <a:custGeom>
              <a:avLst/>
              <a:gdLst/>
              <a:ahLst/>
              <a:cxnLst/>
              <a:rect l="l" t="t" r="r" b="b"/>
              <a:pathLst>
                <a:path w="2541" h="3205" extrusionOk="0">
                  <a:moveTo>
                    <a:pt x="2119" y="0"/>
                  </a:moveTo>
                  <a:cubicBezTo>
                    <a:pt x="1317" y="0"/>
                    <a:pt x="563" y="321"/>
                    <a:pt x="1" y="915"/>
                  </a:cubicBezTo>
                  <a:cubicBezTo>
                    <a:pt x="752" y="1702"/>
                    <a:pt x="1646" y="2453"/>
                    <a:pt x="2398" y="3205"/>
                  </a:cubicBezTo>
                  <a:cubicBezTo>
                    <a:pt x="2541" y="2167"/>
                    <a:pt x="2541" y="1094"/>
                    <a:pt x="2469" y="20"/>
                  </a:cubicBezTo>
                  <a:cubicBezTo>
                    <a:pt x="2352" y="7"/>
                    <a:pt x="2235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49;p74">
              <a:extLst>
                <a:ext uri="{FF2B5EF4-FFF2-40B4-BE49-F238E27FC236}">
                  <a16:creationId xmlns:a16="http://schemas.microsoft.com/office/drawing/2014/main" id="{31D0E3D8-CA47-40B5-8DB1-16746B465CB9}"/>
                </a:ext>
              </a:extLst>
            </p:cNvPr>
            <p:cNvSpPr/>
            <p:nvPr/>
          </p:nvSpPr>
          <p:spPr>
            <a:xfrm>
              <a:off x="4092211" y="2468691"/>
              <a:ext cx="50909" cy="23684"/>
            </a:xfrm>
            <a:custGeom>
              <a:avLst/>
              <a:gdLst/>
              <a:ahLst/>
              <a:cxnLst/>
              <a:rect l="l" t="t" r="r" b="b"/>
              <a:pathLst>
                <a:path w="2444" h="1137" extrusionOk="0">
                  <a:moveTo>
                    <a:pt x="2209" y="0"/>
                  </a:moveTo>
                  <a:cubicBezTo>
                    <a:pt x="2164" y="0"/>
                    <a:pt x="2118" y="18"/>
                    <a:pt x="2085" y="50"/>
                  </a:cubicBezTo>
                  <a:cubicBezTo>
                    <a:pt x="1978" y="122"/>
                    <a:pt x="1907" y="265"/>
                    <a:pt x="1835" y="372"/>
                  </a:cubicBezTo>
                  <a:cubicBezTo>
                    <a:pt x="1692" y="515"/>
                    <a:pt x="1549" y="623"/>
                    <a:pt x="1370" y="658"/>
                  </a:cubicBezTo>
                  <a:cubicBezTo>
                    <a:pt x="1263" y="691"/>
                    <a:pt x="1152" y="707"/>
                    <a:pt x="1043" y="707"/>
                  </a:cubicBezTo>
                  <a:cubicBezTo>
                    <a:pt x="789" y="707"/>
                    <a:pt x="543" y="619"/>
                    <a:pt x="368" y="444"/>
                  </a:cubicBezTo>
                  <a:cubicBezTo>
                    <a:pt x="334" y="418"/>
                    <a:pt x="294" y="407"/>
                    <a:pt x="254" y="407"/>
                  </a:cubicBezTo>
                  <a:cubicBezTo>
                    <a:pt x="126" y="407"/>
                    <a:pt x="0" y="522"/>
                    <a:pt x="82" y="658"/>
                  </a:cubicBezTo>
                  <a:cubicBezTo>
                    <a:pt x="329" y="961"/>
                    <a:pt x="683" y="1137"/>
                    <a:pt x="1061" y="1137"/>
                  </a:cubicBezTo>
                  <a:cubicBezTo>
                    <a:pt x="1174" y="1137"/>
                    <a:pt x="1290" y="1121"/>
                    <a:pt x="1406" y="1088"/>
                  </a:cubicBezTo>
                  <a:cubicBezTo>
                    <a:pt x="1799" y="1016"/>
                    <a:pt x="2443" y="587"/>
                    <a:pt x="2336" y="86"/>
                  </a:cubicBezTo>
                  <a:cubicBezTo>
                    <a:pt x="2316" y="27"/>
                    <a:pt x="2264" y="0"/>
                    <a:pt x="2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50;p74">
              <a:extLst>
                <a:ext uri="{FF2B5EF4-FFF2-40B4-BE49-F238E27FC236}">
                  <a16:creationId xmlns:a16="http://schemas.microsoft.com/office/drawing/2014/main" id="{5D5562DE-8C3D-4492-8956-1C1D6E012D86}"/>
                </a:ext>
              </a:extLst>
            </p:cNvPr>
            <p:cNvSpPr/>
            <p:nvPr/>
          </p:nvSpPr>
          <p:spPr>
            <a:xfrm>
              <a:off x="4160598" y="2440112"/>
              <a:ext cx="49596" cy="31058"/>
            </a:xfrm>
            <a:custGeom>
              <a:avLst/>
              <a:gdLst/>
              <a:ahLst/>
              <a:cxnLst/>
              <a:rect l="l" t="t" r="r" b="b"/>
              <a:pathLst>
                <a:path w="2381" h="1491" extrusionOk="0">
                  <a:moveTo>
                    <a:pt x="1879" y="0"/>
                  </a:moveTo>
                  <a:cubicBezTo>
                    <a:pt x="1852" y="0"/>
                    <a:pt x="1826" y="9"/>
                    <a:pt x="1808" y="27"/>
                  </a:cubicBezTo>
                  <a:cubicBezTo>
                    <a:pt x="1736" y="63"/>
                    <a:pt x="1700" y="170"/>
                    <a:pt x="1700" y="277"/>
                  </a:cubicBezTo>
                  <a:cubicBezTo>
                    <a:pt x="1629" y="456"/>
                    <a:pt x="1557" y="635"/>
                    <a:pt x="1414" y="778"/>
                  </a:cubicBezTo>
                  <a:cubicBezTo>
                    <a:pt x="1242" y="994"/>
                    <a:pt x="992" y="1105"/>
                    <a:pt x="742" y="1105"/>
                  </a:cubicBezTo>
                  <a:cubicBezTo>
                    <a:pt x="576" y="1105"/>
                    <a:pt x="412" y="1057"/>
                    <a:pt x="269" y="957"/>
                  </a:cubicBezTo>
                  <a:cubicBezTo>
                    <a:pt x="234" y="930"/>
                    <a:pt x="198" y="919"/>
                    <a:pt x="165" y="919"/>
                  </a:cubicBezTo>
                  <a:cubicBezTo>
                    <a:pt x="68" y="919"/>
                    <a:pt x="1" y="1020"/>
                    <a:pt x="55" y="1100"/>
                  </a:cubicBezTo>
                  <a:cubicBezTo>
                    <a:pt x="189" y="1388"/>
                    <a:pt x="437" y="1491"/>
                    <a:pt x="704" y="1491"/>
                  </a:cubicBezTo>
                  <a:cubicBezTo>
                    <a:pt x="934" y="1491"/>
                    <a:pt x="1179" y="1414"/>
                    <a:pt x="1378" y="1315"/>
                  </a:cubicBezTo>
                  <a:cubicBezTo>
                    <a:pt x="1700" y="1136"/>
                    <a:pt x="2380" y="385"/>
                    <a:pt x="1951" y="27"/>
                  </a:cubicBezTo>
                  <a:cubicBezTo>
                    <a:pt x="1933" y="9"/>
                    <a:pt x="1906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51;p74">
              <a:extLst>
                <a:ext uri="{FF2B5EF4-FFF2-40B4-BE49-F238E27FC236}">
                  <a16:creationId xmlns:a16="http://schemas.microsoft.com/office/drawing/2014/main" id="{BF810BE9-2F30-4689-BF2B-3896E77F8D2C}"/>
                </a:ext>
              </a:extLst>
            </p:cNvPr>
            <p:cNvSpPr/>
            <p:nvPr/>
          </p:nvSpPr>
          <p:spPr>
            <a:xfrm>
              <a:off x="4219527" y="2411220"/>
              <a:ext cx="49534" cy="33370"/>
            </a:xfrm>
            <a:custGeom>
              <a:avLst/>
              <a:gdLst/>
              <a:ahLst/>
              <a:cxnLst/>
              <a:rect l="l" t="t" r="r" b="b"/>
              <a:pathLst>
                <a:path w="2378" h="1602" extrusionOk="0">
                  <a:moveTo>
                    <a:pt x="1859" y="1"/>
                  </a:moveTo>
                  <a:cubicBezTo>
                    <a:pt x="1823" y="1"/>
                    <a:pt x="1787" y="19"/>
                    <a:pt x="1769" y="54"/>
                  </a:cubicBezTo>
                  <a:cubicBezTo>
                    <a:pt x="1734" y="162"/>
                    <a:pt x="1698" y="233"/>
                    <a:pt x="1734" y="341"/>
                  </a:cubicBezTo>
                  <a:cubicBezTo>
                    <a:pt x="1734" y="555"/>
                    <a:pt x="1626" y="806"/>
                    <a:pt x="1447" y="985"/>
                  </a:cubicBezTo>
                  <a:cubicBezTo>
                    <a:pt x="1281" y="1132"/>
                    <a:pt x="1076" y="1204"/>
                    <a:pt x="868" y="1204"/>
                  </a:cubicBezTo>
                  <a:cubicBezTo>
                    <a:pt x="673" y="1204"/>
                    <a:pt x="475" y="1141"/>
                    <a:pt x="303" y="1020"/>
                  </a:cubicBezTo>
                  <a:cubicBezTo>
                    <a:pt x="283" y="1010"/>
                    <a:pt x="262" y="1006"/>
                    <a:pt x="242" y="1006"/>
                  </a:cubicBezTo>
                  <a:cubicBezTo>
                    <a:pt x="116" y="1006"/>
                    <a:pt x="0" y="1178"/>
                    <a:pt x="124" y="1271"/>
                  </a:cubicBezTo>
                  <a:cubicBezTo>
                    <a:pt x="346" y="1494"/>
                    <a:pt x="626" y="1602"/>
                    <a:pt x="912" y="1602"/>
                  </a:cubicBezTo>
                  <a:cubicBezTo>
                    <a:pt x="1131" y="1602"/>
                    <a:pt x="1353" y="1538"/>
                    <a:pt x="1555" y="1414"/>
                  </a:cubicBezTo>
                  <a:cubicBezTo>
                    <a:pt x="1913" y="1199"/>
                    <a:pt x="2378" y="376"/>
                    <a:pt x="1948" y="54"/>
                  </a:cubicBezTo>
                  <a:cubicBezTo>
                    <a:pt x="1930" y="19"/>
                    <a:pt x="1895" y="1"/>
                    <a:pt x="1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52;p74">
              <a:extLst>
                <a:ext uri="{FF2B5EF4-FFF2-40B4-BE49-F238E27FC236}">
                  <a16:creationId xmlns:a16="http://schemas.microsoft.com/office/drawing/2014/main" id="{54FD67B6-B992-4120-9DDB-9AB1FC8D9388}"/>
                </a:ext>
              </a:extLst>
            </p:cNvPr>
            <p:cNvSpPr/>
            <p:nvPr/>
          </p:nvSpPr>
          <p:spPr>
            <a:xfrm>
              <a:off x="4133914" y="2498604"/>
              <a:ext cx="44222" cy="26933"/>
            </a:xfrm>
            <a:custGeom>
              <a:avLst/>
              <a:gdLst/>
              <a:ahLst/>
              <a:cxnLst/>
              <a:rect l="l" t="t" r="r" b="b"/>
              <a:pathLst>
                <a:path w="2123" h="1293" extrusionOk="0">
                  <a:moveTo>
                    <a:pt x="1943" y="1"/>
                  </a:moveTo>
                  <a:cubicBezTo>
                    <a:pt x="1906" y="1"/>
                    <a:pt x="1868" y="14"/>
                    <a:pt x="1837" y="45"/>
                  </a:cubicBezTo>
                  <a:cubicBezTo>
                    <a:pt x="1622" y="296"/>
                    <a:pt x="1622" y="654"/>
                    <a:pt x="1336" y="832"/>
                  </a:cubicBezTo>
                  <a:cubicBezTo>
                    <a:pt x="1272" y="880"/>
                    <a:pt x="1200" y="899"/>
                    <a:pt x="1123" y="899"/>
                  </a:cubicBezTo>
                  <a:cubicBezTo>
                    <a:pt x="852" y="899"/>
                    <a:pt x="521" y="658"/>
                    <a:pt x="298" y="546"/>
                  </a:cubicBezTo>
                  <a:cubicBezTo>
                    <a:pt x="274" y="528"/>
                    <a:pt x="248" y="520"/>
                    <a:pt x="224" y="520"/>
                  </a:cubicBezTo>
                  <a:cubicBezTo>
                    <a:pt x="103" y="520"/>
                    <a:pt x="0" y="708"/>
                    <a:pt x="119" y="797"/>
                  </a:cubicBezTo>
                  <a:cubicBezTo>
                    <a:pt x="379" y="1115"/>
                    <a:pt x="756" y="1292"/>
                    <a:pt x="1156" y="1292"/>
                  </a:cubicBezTo>
                  <a:cubicBezTo>
                    <a:pt x="1251" y="1292"/>
                    <a:pt x="1347" y="1282"/>
                    <a:pt x="1443" y="1262"/>
                  </a:cubicBezTo>
                  <a:cubicBezTo>
                    <a:pt x="1872" y="1047"/>
                    <a:pt x="2123" y="618"/>
                    <a:pt x="2123" y="153"/>
                  </a:cubicBezTo>
                  <a:cubicBezTo>
                    <a:pt x="2123" y="77"/>
                    <a:pt x="2033" y="1"/>
                    <a:pt x="1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53;p74">
              <a:extLst>
                <a:ext uri="{FF2B5EF4-FFF2-40B4-BE49-F238E27FC236}">
                  <a16:creationId xmlns:a16="http://schemas.microsoft.com/office/drawing/2014/main" id="{EB9AC7B4-00DE-40E2-898F-3FE70A7F7D16}"/>
                </a:ext>
              </a:extLst>
            </p:cNvPr>
            <p:cNvSpPr/>
            <p:nvPr/>
          </p:nvSpPr>
          <p:spPr>
            <a:xfrm>
              <a:off x="4214257" y="2464962"/>
              <a:ext cx="45118" cy="31412"/>
            </a:xfrm>
            <a:custGeom>
              <a:avLst/>
              <a:gdLst/>
              <a:ahLst/>
              <a:cxnLst/>
              <a:rect l="l" t="t" r="r" b="b"/>
              <a:pathLst>
                <a:path w="2166" h="1508" extrusionOk="0">
                  <a:moveTo>
                    <a:pt x="1594" y="1"/>
                  </a:moveTo>
                  <a:cubicBezTo>
                    <a:pt x="1557" y="1"/>
                    <a:pt x="1512" y="34"/>
                    <a:pt x="1486" y="86"/>
                  </a:cubicBezTo>
                  <a:cubicBezTo>
                    <a:pt x="1486" y="193"/>
                    <a:pt x="1486" y="337"/>
                    <a:pt x="1486" y="444"/>
                  </a:cubicBezTo>
                  <a:cubicBezTo>
                    <a:pt x="1486" y="623"/>
                    <a:pt x="1414" y="837"/>
                    <a:pt x="1307" y="945"/>
                  </a:cubicBezTo>
                  <a:cubicBezTo>
                    <a:pt x="1194" y="1071"/>
                    <a:pt x="1054" y="1121"/>
                    <a:pt x="910" y="1121"/>
                  </a:cubicBezTo>
                  <a:cubicBezTo>
                    <a:pt x="688" y="1121"/>
                    <a:pt x="457" y="1003"/>
                    <a:pt x="305" y="873"/>
                  </a:cubicBezTo>
                  <a:cubicBezTo>
                    <a:pt x="271" y="848"/>
                    <a:pt x="235" y="836"/>
                    <a:pt x="200" y="836"/>
                  </a:cubicBezTo>
                  <a:cubicBezTo>
                    <a:pt x="91" y="836"/>
                    <a:pt x="0" y="952"/>
                    <a:pt x="55" y="1088"/>
                  </a:cubicBezTo>
                  <a:cubicBezTo>
                    <a:pt x="262" y="1364"/>
                    <a:pt x="573" y="1507"/>
                    <a:pt x="892" y="1507"/>
                  </a:cubicBezTo>
                  <a:cubicBezTo>
                    <a:pt x="1069" y="1507"/>
                    <a:pt x="1248" y="1463"/>
                    <a:pt x="1414" y="1374"/>
                  </a:cubicBezTo>
                  <a:cubicBezTo>
                    <a:pt x="1736" y="1159"/>
                    <a:pt x="2166" y="229"/>
                    <a:pt x="1629" y="15"/>
                  </a:cubicBezTo>
                  <a:cubicBezTo>
                    <a:pt x="1619" y="5"/>
                    <a:pt x="1607" y="1"/>
                    <a:pt x="1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54;p74">
              <a:extLst>
                <a:ext uri="{FF2B5EF4-FFF2-40B4-BE49-F238E27FC236}">
                  <a16:creationId xmlns:a16="http://schemas.microsoft.com/office/drawing/2014/main" id="{6DF8F3B6-E38B-40CF-A746-784446BD2AF8}"/>
                </a:ext>
              </a:extLst>
            </p:cNvPr>
            <p:cNvSpPr/>
            <p:nvPr/>
          </p:nvSpPr>
          <p:spPr>
            <a:xfrm>
              <a:off x="4256376" y="2517393"/>
              <a:ext cx="102859" cy="80445"/>
            </a:xfrm>
            <a:custGeom>
              <a:avLst/>
              <a:gdLst/>
              <a:ahLst/>
              <a:cxnLst/>
              <a:rect l="l" t="t" r="r" b="b"/>
              <a:pathLst>
                <a:path w="4938" h="3862" extrusionOk="0">
                  <a:moveTo>
                    <a:pt x="2179" y="0"/>
                  </a:moveTo>
                  <a:cubicBezTo>
                    <a:pt x="2084" y="0"/>
                    <a:pt x="1989" y="12"/>
                    <a:pt x="1897" y="38"/>
                  </a:cubicBezTo>
                  <a:cubicBezTo>
                    <a:pt x="716" y="360"/>
                    <a:pt x="0" y="2650"/>
                    <a:pt x="644" y="3651"/>
                  </a:cubicBezTo>
                  <a:cubicBezTo>
                    <a:pt x="734" y="3777"/>
                    <a:pt x="868" y="3839"/>
                    <a:pt x="1002" y="3839"/>
                  </a:cubicBezTo>
                  <a:cubicBezTo>
                    <a:pt x="1136" y="3839"/>
                    <a:pt x="1271" y="3777"/>
                    <a:pt x="1360" y="3651"/>
                  </a:cubicBezTo>
                  <a:cubicBezTo>
                    <a:pt x="1575" y="3294"/>
                    <a:pt x="1718" y="2900"/>
                    <a:pt x="1825" y="2506"/>
                  </a:cubicBezTo>
                  <a:cubicBezTo>
                    <a:pt x="1861" y="2757"/>
                    <a:pt x="1897" y="2972"/>
                    <a:pt x="1932" y="3222"/>
                  </a:cubicBezTo>
                  <a:cubicBezTo>
                    <a:pt x="1968" y="3647"/>
                    <a:pt x="2301" y="3862"/>
                    <a:pt x="2638" y="3862"/>
                  </a:cubicBezTo>
                  <a:cubicBezTo>
                    <a:pt x="2981" y="3862"/>
                    <a:pt x="3327" y="3638"/>
                    <a:pt x="3363" y="3186"/>
                  </a:cubicBezTo>
                  <a:cubicBezTo>
                    <a:pt x="3328" y="2864"/>
                    <a:pt x="3292" y="2506"/>
                    <a:pt x="3185" y="2220"/>
                  </a:cubicBezTo>
                  <a:cubicBezTo>
                    <a:pt x="3185" y="2202"/>
                    <a:pt x="3194" y="2193"/>
                    <a:pt x="3202" y="2193"/>
                  </a:cubicBezTo>
                  <a:cubicBezTo>
                    <a:pt x="3211" y="2193"/>
                    <a:pt x="3220" y="2202"/>
                    <a:pt x="3220" y="2220"/>
                  </a:cubicBezTo>
                  <a:lnTo>
                    <a:pt x="3363" y="2363"/>
                  </a:lnTo>
                  <a:lnTo>
                    <a:pt x="3399" y="2471"/>
                  </a:lnTo>
                  <a:cubicBezTo>
                    <a:pt x="3435" y="2757"/>
                    <a:pt x="3650" y="2972"/>
                    <a:pt x="3936" y="3043"/>
                  </a:cubicBezTo>
                  <a:lnTo>
                    <a:pt x="3972" y="3043"/>
                  </a:lnTo>
                  <a:cubicBezTo>
                    <a:pt x="4028" y="3056"/>
                    <a:pt x="4084" y="3062"/>
                    <a:pt x="4139" y="3062"/>
                  </a:cubicBezTo>
                  <a:cubicBezTo>
                    <a:pt x="4542" y="3062"/>
                    <a:pt x="4902" y="2732"/>
                    <a:pt x="4902" y="2292"/>
                  </a:cubicBezTo>
                  <a:cubicBezTo>
                    <a:pt x="4938" y="1719"/>
                    <a:pt x="4222" y="1111"/>
                    <a:pt x="3793" y="753"/>
                  </a:cubicBezTo>
                  <a:cubicBezTo>
                    <a:pt x="3364" y="416"/>
                    <a:pt x="2751" y="0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55;p74">
              <a:extLst>
                <a:ext uri="{FF2B5EF4-FFF2-40B4-BE49-F238E27FC236}">
                  <a16:creationId xmlns:a16="http://schemas.microsoft.com/office/drawing/2014/main" id="{A6546D00-9EEB-4263-9FCC-55B9EB34ABA0}"/>
                </a:ext>
              </a:extLst>
            </p:cNvPr>
            <p:cNvSpPr/>
            <p:nvPr/>
          </p:nvSpPr>
          <p:spPr>
            <a:xfrm>
              <a:off x="4085712" y="2568490"/>
              <a:ext cx="96901" cy="82716"/>
            </a:xfrm>
            <a:custGeom>
              <a:avLst/>
              <a:gdLst/>
              <a:ahLst/>
              <a:cxnLst/>
              <a:rect l="l" t="t" r="r" b="b"/>
              <a:pathLst>
                <a:path w="4652" h="3971" extrusionOk="0">
                  <a:moveTo>
                    <a:pt x="2010" y="1"/>
                  </a:moveTo>
                  <a:cubicBezTo>
                    <a:pt x="1883" y="1"/>
                    <a:pt x="1761" y="18"/>
                    <a:pt x="1646" y="53"/>
                  </a:cubicBezTo>
                  <a:cubicBezTo>
                    <a:pt x="1002" y="268"/>
                    <a:pt x="609" y="1127"/>
                    <a:pt x="430" y="1699"/>
                  </a:cubicBezTo>
                  <a:cubicBezTo>
                    <a:pt x="251" y="2236"/>
                    <a:pt x="0" y="3095"/>
                    <a:pt x="358" y="3631"/>
                  </a:cubicBezTo>
                  <a:cubicBezTo>
                    <a:pt x="518" y="3851"/>
                    <a:pt x="768" y="3971"/>
                    <a:pt x="1013" y="3971"/>
                  </a:cubicBezTo>
                  <a:cubicBezTo>
                    <a:pt x="1206" y="3971"/>
                    <a:pt x="1397" y="3896"/>
                    <a:pt x="1539" y="3739"/>
                  </a:cubicBezTo>
                  <a:lnTo>
                    <a:pt x="1575" y="3703"/>
                  </a:lnTo>
                  <a:cubicBezTo>
                    <a:pt x="1753" y="3488"/>
                    <a:pt x="1825" y="3202"/>
                    <a:pt x="1718" y="2951"/>
                  </a:cubicBezTo>
                  <a:cubicBezTo>
                    <a:pt x="1718" y="2916"/>
                    <a:pt x="1718" y="2880"/>
                    <a:pt x="1718" y="2880"/>
                  </a:cubicBezTo>
                  <a:lnTo>
                    <a:pt x="1718" y="2665"/>
                  </a:lnTo>
                  <a:lnTo>
                    <a:pt x="1718" y="2629"/>
                  </a:lnTo>
                  <a:cubicBezTo>
                    <a:pt x="1789" y="2916"/>
                    <a:pt x="1932" y="3238"/>
                    <a:pt x="2111" y="3524"/>
                  </a:cubicBezTo>
                  <a:cubicBezTo>
                    <a:pt x="2261" y="3748"/>
                    <a:pt x="2468" y="3842"/>
                    <a:pt x="2673" y="3842"/>
                  </a:cubicBezTo>
                  <a:cubicBezTo>
                    <a:pt x="3155" y="3842"/>
                    <a:pt x="3629" y="3325"/>
                    <a:pt x="3328" y="2773"/>
                  </a:cubicBezTo>
                  <a:cubicBezTo>
                    <a:pt x="3220" y="2558"/>
                    <a:pt x="3113" y="2343"/>
                    <a:pt x="3041" y="2093"/>
                  </a:cubicBezTo>
                  <a:lnTo>
                    <a:pt x="3041" y="2093"/>
                  </a:lnTo>
                  <a:cubicBezTo>
                    <a:pt x="3328" y="2415"/>
                    <a:pt x="3650" y="2629"/>
                    <a:pt x="4043" y="2808"/>
                  </a:cubicBezTo>
                  <a:cubicBezTo>
                    <a:pt x="4097" y="2839"/>
                    <a:pt x="4155" y="2854"/>
                    <a:pt x="4212" y="2854"/>
                  </a:cubicBezTo>
                  <a:cubicBezTo>
                    <a:pt x="4420" y="2854"/>
                    <a:pt x="4623" y="2667"/>
                    <a:pt x="4651" y="2415"/>
                  </a:cubicBezTo>
                  <a:cubicBezTo>
                    <a:pt x="4651" y="1353"/>
                    <a:pt x="3146" y="1"/>
                    <a:pt x="20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56;p74">
              <a:extLst>
                <a:ext uri="{FF2B5EF4-FFF2-40B4-BE49-F238E27FC236}">
                  <a16:creationId xmlns:a16="http://schemas.microsoft.com/office/drawing/2014/main" id="{01EA5C5E-FAB6-4CEB-85CB-BC2501AF09DE}"/>
                </a:ext>
              </a:extLst>
            </p:cNvPr>
            <p:cNvSpPr/>
            <p:nvPr/>
          </p:nvSpPr>
          <p:spPr>
            <a:xfrm>
              <a:off x="3947085" y="2177626"/>
              <a:ext cx="44743" cy="38244"/>
            </a:xfrm>
            <a:custGeom>
              <a:avLst/>
              <a:gdLst/>
              <a:ahLst/>
              <a:cxnLst/>
              <a:rect l="l" t="t" r="r" b="b"/>
              <a:pathLst>
                <a:path w="2148" h="1836" extrusionOk="0">
                  <a:moveTo>
                    <a:pt x="1125" y="1"/>
                  </a:moveTo>
                  <a:cubicBezTo>
                    <a:pt x="947" y="1"/>
                    <a:pt x="767" y="46"/>
                    <a:pt x="609" y="141"/>
                  </a:cubicBezTo>
                  <a:cubicBezTo>
                    <a:pt x="215" y="356"/>
                    <a:pt x="1" y="821"/>
                    <a:pt x="180" y="1251"/>
                  </a:cubicBezTo>
                  <a:cubicBezTo>
                    <a:pt x="353" y="1637"/>
                    <a:pt x="725" y="1835"/>
                    <a:pt x="1103" y="1835"/>
                  </a:cubicBezTo>
                  <a:cubicBezTo>
                    <a:pt x="1426" y="1835"/>
                    <a:pt x="1754" y="1690"/>
                    <a:pt x="1968" y="1394"/>
                  </a:cubicBezTo>
                  <a:cubicBezTo>
                    <a:pt x="2147" y="1000"/>
                    <a:pt x="2076" y="571"/>
                    <a:pt x="1790" y="285"/>
                  </a:cubicBezTo>
                  <a:lnTo>
                    <a:pt x="1754" y="213"/>
                  </a:lnTo>
                  <a:cubicBezTo>
                    <a:pt x="1574" y="73"/>
                    <a:pt x="1350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57;p74">
              <a:extLst>
                <a:ext uri="{FF2B5EF4-FFF2-40B4-BE49-F238E27FC236}">
                  <a16:creationId xmlns:a16="http://schemas.microsoft.com/office/drawing/2014/main" id="{4B10EC35-8E29-4335-88F4-5060308A3FF0}"/>
                </a:ext>
              </a:extLst>
            </p:cNvPr>
            <p:cNvSpPr/>
            <p:nvPr/>
          </p:nvSpPr>
          <p:spPr>
            <a:xfrm>
              <a:off x="4152786" y="2096449"/>
              <a:ext cx="43993" cy="38806"/>
            </a:xfrm>
            <a:custGeom>
              <a:avLst/>
              <a:gdLst/>
              <a:ahLst/>
              <a:cxnLst/>
              <a:rect l="l" t="t" r="r" b="b"/>
              <a:pathLst>
                <a:path w="2112" h="1863" extrusionOk="0">
                  <a:moveTo>
                    <a:pt x="1087" y="1"/>
                  </a:moveTo>
                  <a:cubicBezTo>
                    <a:pt x="917" y="1"/>
                    <a:pt x="741" y="47"/>
                    <a:pt x="573" y="139"/>
                  </a:cubicBezTo>
                  <a:cubicBezTo>
                    <a:pt x="179" y="353"/>
                    <a:pt x="0" y="854"/>
                    <a:pt x="143" y="1284"/>
                  </a:cubicBezTo>
                  <a:cubicBezTo>
                    <a:pt x="334" y="1664"/>
                    <a:pt x="696" y="1863"/>
                    <a:pt x="1064" y="1863"/>
                  </a:cubicBezTo>
                  <a:cubicBezTo>
                    <a:pt x="1387" y="1863"/>
                    <a:pt x="1715" y="1709"/>
                    <a:pt x="1932" y="1391"/>
                  </a:cubicBezTo>
                  <a:cubicBezTo>
                    <a:pt x="2111" y="1033"/>
                    <a:pt x="2040" y="604"/>
                    <a:pt x="1753" y="282"/>
                  </a:cubicBezTo>
                  <a:lnTo>
                    <a:pt x="1718" y="246"/>
                  </a:lnTo>
                  <a:cubicBezTo>
                    <a:pt x="1534" y="82"/>
                    <a:pt x="1315" y="1"/>
                    <a:pt x="1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58;p74">
              <a:extLst>
                <a:ext uri="{FF2B5EF4-FFF2-40B4-BE49-F238E27FC236}">
                  <a16:creationId xmlns:a16="http://schemas.microsoft.com/office/drawing/2014/main" id="{245E5BDA-6238-4C06-9AC4-5F29445B372F}"/>
                </a:ext>
              </a:extLst>
            </p:cNvPr>
            <p:cNvSpPr/>
            <p:nvPr/>
          </p:nvSpPr>
          <p:spPr>
            <a:xfrm>
              <a:off x="3901633" y="2246596"/>
              <a:ext cx="96651" cy="69051"/>
            </a:xfrm>
            <a:custGeom>
              <a:avLst/>
              <a:gdLst/>
              <a:ahLst/>
              <a:cxnLst/>
              <a:rect l="l" t="t" r="r" b="b"/>
              <a:pathLst>
                <a:path w="4640" h="3315" extrusionOk="0">
                  <a:moveTo>
                    <a:pt x="3212" y="0"/>
                  </a:moveTo>
                  <a:cubicBezTo>
                    <a:pt x="3032" y="0"/>
                    <a:pt x="2841" y="28"/>
                    <a:pt x="2648" y="86"/>
                  </a:cubicBezTo>
                  <a:cubicBezTo>
                    <a:pt x="1896" y="301"/>
                    <a:pt x="1252" y="730"/>
                    <a:pt x="680" y="1303"/>
                  </a:cubicBezTo>
                  <a:cubicBezTo>
                    <a:pt x="0" y="2018"/>
                    <a:pt x="501" y="3235"/>
                    <a:pt x="1503" y="3306"/>
                  </a:cubicBezTo>
                  <a:cubicBezTo>
                    <a:pt x="1551" y="3312"/>
                    <a:pt x="1600" y="3314"/>
                    <a:pt x="1650" y="3314"/>
                  </a:cubicBezTo>
                  <a:cubicBezTo>
                    <a:pt x="2609" y="3314"/>
                    <a:pt x="3918" y="2367"/>
                    <a:pt x="4258" y="1517"/>
                  </a:cubicBezTo>
                  <a:cubicBezTo>
                    <a:pt x="4639" y="578"/>
                    <a:pt x="4034" y="0"/>
                    <a:pt x="3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59;p74">
              <a:extLst>
                <a:ext uri="{FF2B5EF4-FFF2-40B4-BE49-F238E27FC236}">
                  <a16:creationId xmlns:a16="http://schemas.microsoft.com/office/drawing/2014/main" id="{127C1727-EB3C-46E2-80DC-A2A7B5EB3549}"/>
                </a:ext>
              </a:extLst>
            </p:cNvPr>
            <p:cNvSpPr/>
            <p:nvPr/>
          </p:nvSpPr>
          <p:spPr>
            <a:xfrm>
              <a:off x="4222839" y="2106010"/>
              <a:ext cx="98088" cy="68781"/>
            </a:xfrm>
            <a:custGeom>
              <a:avLst/>
              <a:gdLst/>
              <a:ahLst/>
              <a:cxnLst/>
              <a:rect l="l" t="t" r="r" b="b"/>
              <a:pathLst>
                <a:path w="4709" h="3302" extrusionOk="0">
                  <a:moveTo>
                    <a:pt x="3246" y="0"/>
                  </a:moveTo>
                  <a:cubicBezTo>
                    <a:pt x="3076" y="0"/>
                    <a:pt x="2898" y="24"/>
                    <a:pt x="2720" y="73"/>
                  </a:cubicBezTo>
                  <a:cubicBezTo>
                    <a:pt x="1968" y="288"/>
                    <a:pt x="1288" y="681"/>
                    <a:pt x="752" y="1254"/>
                  </a:cubicBezTo>
                  <a:cubicBezTo>
                    <a:pt x="0" y="2005"/>
                    <a:pt x="501" y="3257"/>
                    <a:pt x="1575" y="3293"/>
                  </a:cubicBezTo>
                  <a:cubicBezTo>
                    <a:pt x="1621" y="3299"/>
                    <a:pt x="1668" y="3301"/>
                    <a:pt x="1717" y="3301"/>
                  </a:cubicBezTo>
                  <a:cubicBezTo>
                    <a:pt x="2645" y="3301"/>
                    <a:pt x="3954" y="2354"/>
                    <a:pt x="4294" y="1504"/>
                  </a:cubicBezTo>
                  <a:cubicBezTo>
                    <a:pt x="4709" y="556"/>
                    <a:pt x="4068" y="0"/>
                    <a:pt x="3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569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9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ARE WE IN THE RIGHT DIRECTION?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59"/>
          <p:cNvSpPr txBox="1">
            <a:spLocks noGrp="1"/>
          </p:cNvSpPr>
          <p:nvPr>
            <p:ph type="title"/>
          </p:nvPr>
        </p:nvSpPr>
        <p:spPr>
          <a:xfrm>
            <a:off x="715050" y="1616350"/>
            <a:ext cx="4521773" cy="951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BUSINESS GROWTH</a:t>
            </a:r>
            <a:endParaRPr lang="en-US"/>
          </a:p>
        </p:txBody>
      </p:sp>
      <p:sp>
        <p:nvSpPr>
          <p:cNvPr id="1299" name="Google Shape;1299;p59"/>
          <p:cNvSpPr txBox="1">
            <a:spLocks noGrp="1"/>
          </p:cNvSpPr>
          <p:nvPr>
            <p:ph type="title" idx="2"/>
          </p:nvPr>
        </p:nvSpPr>
        <p:spPr>
          <a:xfrm>
            <a:off x="5942282" y="801075"/>
            <a:ext cx="2486668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</a:p>
        </p:txBody>
      </p:sp>
      <p:grpSp>
        <p:nvGrpSpPr>
          <p:cNvPr id="1300" name="Google Shape;1300;p59"/>
          <p:cNvGrpSpPr/>
          <p:nvPr/>
        </p:nvGrpSpPr>
        <p:grpSpPr>
          <a:xfrm>
            <a:off x="5345433" y="2662359"/>
            <a:ext cx="2687204" cy="1792857"/>
            <a:chOff x="5345433" y="2662359"/>
            <a:chExt cx="2687204" cy="1792857"/>
          </a:xfrm>
        </p:grpSpPr>
        <p:sp>
          <p:nvSpPr>
            <p:cNvPr id="1301" name="Google Shape;1301;p59"/>
            <p:cNvSpPr/>
            <p:nvPr/>
          </p:nvSpPr>
          <p:spPr>
            <a:xfrm flipH="1">
              <a:off x="5485272" y="4237462"/>
              <a:ext cx="2303891" cy="217754"/>
            </a:xfrm>
            <a:custGeom>
              <a:avLst/>
              <a:gdLst/>
              <a:ahLst/>
              <a:cxnLst/>
              <a:rect l="l" t="t" r="r" b="b"/>
              <a:pathLst>
                <a:path w="21235" h="2007" extrusionOk="0">
                  <a:moveTo>
                    <a:pt x="10618" y="1"/>
                  </a:moveTo>
                  <a:cubicBezTo>
                    <a:pt x="4760" y="1"/>
                    <a:pt x="1" y="446"/>
                    <a:pt x="1" y="1003"/>
                  </a:cubicBezTo>
                  <a:cubicBezTo>
                    <a:pt x="1" y="1560"/>
                    <a:pt x="4760" y="2006"/>
                    <a:pt x="10618" y="2006"/>
                  </a:cubicBezTo>
                  <a:cubicBezTo>
                    <a:pt x="16491" y="2006"/>
                    <a:pt x="21235" y="1560"/>
                    <a:pt x="21235" y="1003"/>
                  </a:cubicBezTo>
                  <a:cubicBezTo>
                    <a:pt x="21235" y="446"/>
                    <a:pt x="16491" y="1"/>
                    <a:pt x="106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 flipH="1">
              <a:off x="5345433" y="2682106"/>
              <a:ext cx="2687204" cy="1665003"/>
            </a:xfrm>
            <a:custGeom>
              <a:avLst/>
              <a:gdLst/>
              <a:ahLst/>
              <a:cxnLst/>
              <a:rect l="l" t="t" r="r" b="b"/>
              <a:pathLst>
                <a:path w="24768" h="15346" extrusionOk="0">
                  <a:moveTo>
                    <a:pt x="8656" y="1"/>
                  </a:moveTo>
                  <a:cubicBezTo>
                    <a:pt x="7796" y="1"/>
                    <a:pt x="6961" y="270"/>
                    <a:pt x="6256" y="774"/>
                  </a:cubicBezTo>
                  <a:cubicBezTo>
                    <a:pt x="5842" y="1140"/>
                    <a:pt x="5460" y="1522"/>
                    <a:pt x="5094" y="1952"/>
                  </a:cubicBezTo>
                  <a:cubicBezTo>
                    <a:pt x="4553" y="2525"/>
                    <a:pt x="3916" y="3002"/>
                    <a:pt x="3216" y="3384"/>
                  </a:cubicBezTo>
                  <a:cubicBezTo>
                    <a:pt x="2531" y="3750"/>
                    <a:pt x="1767" y="4037"/>
                    <a:pt x="1194" y="4578"/>
                  </a:cubicBezTo>
                  <a:cubicBezTo>
                    <a:pt x="48" y="5645"/>
                    <a:pt x="0" y="7459"/>
                    <a:pt x="398" y="8971"/>
                  </a:cubicBezTo>
                  <a:cubicBezTo>
                    <a:pt x="1019" y="11263"/>
                    <a:pt x="2627" y="13349"/>
                    <a:pt x="4855" y="14176"/>
                  </a:cubicBezTo>
                  <a:cubicBezTo>
                    <a:pt x="6113" y="14636"/>
                    <a:pt x="7475" y="14671"/>
                    <a:pt x="8833" y="14671"/>
                  </a:cubicBezTo>
                  <a:cubicBezTo>
                    <a:pt x="9073" y="14671"/>
                    <a:pt x="9312" y="14670"/>
                    <a:pt x="9551" y="14670"/>
                  </a:cubicBezTo>
                  <a:cubicBezTo>
                    <a:pt x="9677" y="14669"/>
                    <a:pt x="9804" y="14669"/>
                    <a:pt x="9930" y="14669"/>
                  </a:cubicBezTo>
                  <a:cubicBezTo>
                    <a:pt x="13099" y="14669"/>
                    <a:pt x="16267" y="14861"/>
                    <a:pt x="19420" y="15259"/>
                  </a:cubicBezTo>
                  <a:cubicBezTo>
                    <a:pt x="19866" y="15312"/>
                    <a:pt x="20290" y="15345"/>
                    <a:pt x="20691" y="15345"/>
                  </a:cubicBezTo>
                  <a:cubicBezTo>
                    <a:pt x="22204" y="15345"/>
                    <a:pt x="23383" y="14873"/>
                    <a:pt x="24163" y="13237"/>
                  </a:cubicBezTo>
                  <a:cubicBezTo>
                    <a:pt x="24481" y="12553"/>
                    <a:pt x="24768" y="11805"/>
                    <a:pt x="24609" y="11072"/>
                  </a:cubicBezTo>
                  <a:cubicBezTo>
                    <a:pt x="24497" y="10420"/>
                    <a:pt x="24052" y="9879"/>
                    <a:pt x="23765" y="9290"/>
                  </a:cubicBezTo>
                  <a:cubicBezTo>
                    <a:pt x="23192" y="8112"/>
                    <a:pt x="23160" y="6743"/>
                    <a:pt x="22730" y="5501"/>
                  </a:cubicBezTo>
                  <a:cubicBezTo>
                    <a:pt x="21906" y="3043"/>
                    <a:pt x="19398" y="1274"/>
                    <a:pt x="16806" y="1274"/>
                  </a:cubicBezTo>
                  <a:cubicBezTo>
                    <a:pt x="16696" y="1274"/>
                    <a:pt x="16585" y="1277"/>
                    <a:pt x="16475" y="1283"/>
                  </a:cubicBezTo>
                  <a:cubicBezTo>
                    <a:pt x="15813" y="1323"/>
                    <a:pt x="15152" y="1462"/>
                    <a:pt x="14490" y="1462"/>
                  </a:cubicBezTo>
                  <a:cubicBezTo>
                    <a:pt x="14356" y="1462"/>
                    <a:pt x="14222" y="1456"/>
                    <a:pt x="14087" y="1442"/>
                  </a:cubicBezTo>
                  <a:cubicBezTo>
                    <a:pt x="13244" y="1379"/>
                    <a:pt x="12448" y="997"/>
                    <a:pt x="11668" y="694"/>
                  </a:cubicBezTo>
                  <a:cubicBezTo>
                    <a:pt x="10792" y="312"/>
                    <a:pt x="9885" y="89"/>
                    <a:pt x="8930" y="10"/>
                  </a:cubicBezTo>
                  <a:cubicBezTo>
                    <a:pt x="8838" y="4"/>
                    <a:pt x="8747" y="1"/>
                    <a:pt x="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 flipH="1">
              <a:off x="5599089" y="3769391"/>
              <a:ext cx="83107" cy="630479"/>
            </a:xfrm>
            <a:custGeom>
              <a:avLst/>
              <a:gdLst/>
              <a:ahLst/>
              <a:cxnLst/>
              <a:rect l="l" t="t" r="r" b="b"/>
              <a:pathLst>
                <a:path w="766" h="5811" fill="none" extrusionOk="0">
                  <a:moveTo>
                    <a:pt x="1" y="1"/>
                  </a:moveTo>
                  <a:cubicBezTo>
                    <a:pt x="1" y="1"/>
                    <a:pt x="765" y="3216"/>
                    <a:pt x="240" y="5811"/>
                  </a:cubicBezTo>
                </a:path>
              </a:pathLst>
            </a:custGeom>
            <a:noFill/>
            <a:ln w="9525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 flipH="1">
              <a:off x="5652691" y="3788487"/>
              <a:ext cx="129652" cy="113054"/>
            </a:xfrm>
            <a:custGeom>
              <a:avLst/>
              <a:gdLst/>
              <a:ahLst/>
              <a:cxnLst/>
              <a:rect l="l" t="t" r="r" b="b"/>
              <a:pathLst>
                <a:path w="1195" h="1042" extrusionOk="0">
                  <a:moveTo>
                    <a:pt x="1" y="0"/>
                  </a:moveTo>
                  <a:cubicBezTo>
                    <a:pt x="17" y="191"/>
                    <a:pt x="96" y="366"/>
                    <a:pt x="208" y="493"/>
                  </a:cubicBezTo>
                  <a:cubicBezTo>
                    <a:pt x="303" y="653"/>
                    <a:pt x="446" y="796"/>
                    <a:pt x="590" y="891"/>
                  </a:cubicBezTo>
                  <a:cubicBezTo>
                    <a:pt x="659" y="937"/>
                    <a:pt x="853" y="1042"/>
                    <a:pt x="985" y="1042"/>
                  </a:cubicBezTo>
                  <a:cubicBezTo>
                    <a:pt x="1036" y="1042"/>
                    <a:pt x="1077" y="1027"/>
                    <a:pt x="1099" y="987"/>
                  </a:cubicBezTo>
                  <a:cubicBezTo>
                    <a:pt x="1195" y="860"/>
                    <a:pt x="924" y="541"/>
                    <a:pt x="844" y="462"/>
                  </a:cubicBezTo>
                  <a:cubicBezTo>
                    <a:pt x="733" y="350"/>
                    <a:pt x="606" y="271"/>
                    <a:pt x="478" y="223"/>
                  </a:cubicBezTo>
                  <a:cubicBezTo>
                    <a:pt x="335" y="143"/>
                    <a:pt x="176" y="6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 flipH="1">
              <a:off x="5578366" y="3753875"/>
              <a:ext cx="93414" cy="150378"/>
            </a:xfrm>
            <a:custGeom>
              <a:avLst/>
              <a:gdLst/>
              <a:ahLst/>
              <a:cxnLst/>
              <a:rect l="l" t="t" r="r" b="b"/>
              <a:pathLst>
                <a:path w="861" h="1386" extrusionOk="0">
                  <a:moveTo>
                    <a:pt x="828" y="1"/>
                  </a:moveTo>
                  <a:lnTo>
                    <a:pt x="828" y="1"/>
                  </a:lnTo>
                  <a:cubicBezTo>
                    <a:pt x="589" y="176"/>
                    <a:pt x="383" y="399"/>
                    <a:pt x="255" y="669"/>
                  </a:cubicBezTo>
                  <a:cubicBezTo>
                    <a:pt x="191" y="781"/>
                    <a:pt x="0" y="1258"/>
                    <a:pt x="144" y="1370"/>
                  </a:cubicBezTo>
                  <a:cubicBezTo>
                    <a:pt x="158" y="1380"/>
                    <a:pt x="175" y="1385"/>
                    <a:pt x="192" y="1385"/>
                  </a:cubicBezTo>
                  <a:cubicBezTo>
                    <a:pt x="330" y="1385"/>
                    <a:pt x="547" y="1088"/>
                    <a:pt x="589" y="1003"/>
                  </a:cubicBezTo>
                  <a:cubicBezTo>
                    <a:pt x="653" y="892"/>
                    <a:pt x="701" y="765"/>
                    <a:pt x="749" y="637"/>
                  </a:cubicBezTo>
                  <a:cubicBezTo>
                    <a:pt x="828" y="446"/>
                    <a:pt x="860" y="223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 flipH="1">
              <a:off x="5645745" y="3542407"/>
              <a:ext cx="103721" cy="178370"/>
            </a:xfrm>
            <a:custGeom>
              <a:avLst/>
              <a:gdLst/>
              <a:ahLst/>
              <a:cxnLst/>
              <a:rect l="l" t="t" r="r" b="b"/>
              <a:pathLst>
                <a:path w="956" h="1644" extrusionOk="0">
                  <a:moveTo>
                    <a:pt x="405" y="1"/>
                  </a:moveTo>
                  <a:cubicBezTo>
                    <a:pt x="380" y="1"/>
                    <a:pt x="356" y="8"/>
                    <a:pt x="334" y="24"/>
                  </a:cubicBezTo>
                  <a:cubicBezTo>
                    <a:pt x="271" y="87"/>
                    <a:pt x="239" y="215"/>
                    <a:pt x="175" y="262"/>
                  </a:cubicBezTo>
                  <a:lnTo>
                    <a:pt x="80" y="262"/>
                  </a:lnTo>
                  <a:cubicBezTo>
                    <a:pt x="64" y="278"/>
                    <a:pt x="48" y="278"/>
                    <a:pt x="48" y="294"/>
                  </a:cubicBezTo>
                  <a:cubicBezTo>
                    <a:pt x="16" y="358"/>
                    <a:pt x="0" y="422"/>
                    <a:pt x="0" y="485"/>
                  </a:cubicBezTo>
                  <a:cubicBezTo>
                    <a:pt x="16" y="581"/>
                    <a:pt x="48" y="660"/>
                    <a:pt x="80" y="756"/>
                  </a:cubicBezTo>
                  <a:cubicBezTo>
                    <a:pt x="96" y="788"/>
                    <a:pt x="112" y="820"/>
                    <a:pt x="112" y="851"/>
                  </a:cubicBezTo>
                  <a:cubicBezTo>
                    <a:pt x="159" y="1011"/>
                    <a:pt x="191" y="1170"/>
                    <a:pt x="223" y="1329"/>
                  </a:cubicBezTo>
                  <a:cubicBezTo>
                    <a:pt x="191" y="1456"/>
                    <a:pt x="223" y="1599"/>
                    <a:pt x="303" y="1631"/>
                  </a:cubicBezTo>
                  <a:cubicBezTo>
                    <a:pt x="319" y="1639"/>
                    <a:pt x="338" y="1643"/>
                    <a:pt x="358" y="1643"/>
                  </a:cubicBezTo>
                  <a:cubicBezTo>
                    <a:pt x="378" y="1643"/>
                    <a:pt x="398" y="1639"/>
                    <a:pt x="414" y="1631"/>
                  </a:cubicBezTo>
                  <a:cubicBezTo>
                    <a:pt x="573" y="1552"/>
                    <a:pt x="716" y="1408"/>
                    <a:pt x="796" y="1233"/>
                  </a:cubicBezTo>
                  <a:cubicBezTo>
                    <a:pt x="860" y="1122"/>
                    <a:pt x="907" y="979"/>
                    <a:pt x="923" y="835"/>
                  </a:cubicBezTo>
                  <a:cubicBezTo>
                    <a:pt x="955" y="692"/>
                    <a:pt x="907" y="549"/>
                    <a:pt x="796" y="438"/>
                  </a:cubicBezTo>
                  <a:cubicBezTo>
                    <a:pt x="780" y="438"/>
                    <a:pt x="748" y="422"/>
                    <a:pt x="732" y="422"/>
                  </a:cubicBezTo>
                  <a:cubicBezTo>
                    <a:pt x="701" y="406"/>
                    <a:pt x="669" y="390"/>
                    <a:pt x="637" y="374"/>
                  </a:cubicBezTo>
                  <a:cubicBezTo>
                    <a:pt x="589" y="278"/>
                    <a:pt x="557" y="183"/>
                    <a:pt x="525" y="87"/>
                  </a:cubicBezTo>
                  <a:cubicBezTo>
                    <a:pt x="525" y="87"/>
                    <a:pt x="525" y="87"/>
                    <a:pt x="525" y="71"/>
                  </a:cubicBezTo>
                  <a:cubicBezTo>
                    <a:pt x="504" y="29"/>
                    <a:pt x="45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 flipH="1">
              <a:off x="5690667" y="3591992"/>
              <a:ext cx="152110" cy="130305"/>
            </a:xfrm>
            <a:custGeom>
              <a:avLst/>
              <a:gdLst/>
              <a:ahLst/>
              <a:cxnLst/>
              <a:rect l="l" t="t" r="r" b="b"/>
              <a:pathLst>
                <a:path w="1402" h="1201" extrusionOk="0">
                  <a:moveTo>
                    <a:pt x="526" y="0"/>
                  </a:moveTo>
                  <a:cubicBezTo>
                    <a:pt x="498" y="0"/>
                    <a:pt x="470" y="4"/>
                    <a:pt x="446" y="12"/>
                  </a:cubicBezTo>
                  <a:lnTo>
                    <a:pt x="446" y="28"/>
                  </a:lnTo>
                  <a:cubicBezTo>
                    <a:pt x="430" y="44"/>
                    <a:pt x="415" y="60"/>
                    <a:pt x="399" y="76"/>
                  </a:cubicBezTo>
                  <a:cubicBezTo>
                    <a:pt x="383" y="92"/>
                    <a:pt x="351" y="92"/>
                    <a:pt x="319" y="92"/>
                  </a:cubicBezTo>
                  <a:lnTo>
                    <a:pt x="303" y="92"/>
                  </a:lnTo>
                  <a:cubicBezTo>
                    <a:pt x="261" y="92"/>
                    <a:pt x="211" y="85"/>
                    <a:pt x="164" y="85"/>
                  </a:cubicBezTo>
                  <a:cubicBezTo>
                    <a:pt x="140" y="85"/>
                    <a:pt x="117" y="87"/>
                    <a:pt x="96" y="92"/>
                  </a:cubicBezTo>
                  <a:cubicBezTo>
                    <a:pt x="80" y="92"/>
                    <a:pt x="64" y="92"/>
                    <a:pt x="48" y="108"/>
                  </a:cubicBezTo>
                  <a:cubicBezTo>
                    <a:pt x="1" y="172"/>
                    <a:pt x="1" y="251"/>
                    <a:pt x="32" y="315"/>
                  </a:cubicBezTo>
                  <a:cubicBezTo>
                    <a:pt x="48" y="347"/>
                    <a:pt x="64" y="378"/>
                    <a:pt x="96" y="394"/>
                  </a:cubicBezTo>
                  <a:lnTo>
                    <a:pt x="96" y="410"/>
                  </a:lnTo>
                  <a:cubicBezTo>
                    <a:pt x="144" y="458"/>
                    <a:pt x="176" y="522"/>
                    <a:pt x="192" y="585"/>
                  </a:cubicBezTo>
                  <a:lnTo>
                    <a:pt x="192" y="601"/>
                  </a:lnTo>
                  <a:cubicBezTo>
                    <a:pt x="192" y="665"/>
                    <a:pt x="160" y="697"/>
                    <a:pt x="160" y="760"/>
                  </a:cubicBezTo>
                  <a:cubicBezTo>
                    <a:pt x="128" y="872"/>
                    <a:pt x="255" y="1015"/>
                    <a:pt x="383" y="1095"/>
                  </a:cubicBezTo>
                  <a:cubicBezTo>
                    <a:pt x="510" y="1158"/>
                    <a:pt x="637" y="1190"/>
                    <a:pt x="781" y="1190"/>
                  </a:cubicBezTo>
                  <a:cubicBezTo>
                    <a:pt x="833" y="1197"/>
                    <a:pt x="886" y="1201"/>
                    <a:pt x="939" y="1201"/>
                  </a:cubicBezTo>
                  <a:cubicBezTo>
                    <a:pt x="1013" y="1201"/>
                    <a:pt x="1088" y="1193"/>
                    <a:pt x="1163" y="1174"/>
                  </a:cubicBezTo>
                  <a:cubicBezTo>
                    <a:pt x="1210" y="1158"/>
                    <a:pt x="1274" y="1142"/>
                    <a:pt x="1322" y="1111"/>
                  </a:cubicBezTo>
                  <a:cubicBezTo>
                    <a:pt x="1370" y="1095"/>
                    <a:pt x="1385" y="1047"/>
                    <a:pt x="1401" y="1015"/>
                  </a:cubicBezTo>
                  <a:cubicBezTo>
                    <a:pt x="1401" y="920"/>
                    <a:pt x="1322" y="808"/>
                    <a:pt x="1242" y="729"/>
                  </a:cubicBezTo>
                  <a:lnTo>
                    <a:pt x="1019" y="490"/>
                  </a:lnTo>
                  <a:lnTo>
                    <a:pt x="1019" y="474"/>
                  </a:lnTo>
                  <a:lnTo>
                    <a:pt x="940" y="394"/>
                  </a:lnTo>
                  <a:lnTo>
                    <a:pt x="940" y="378"/>
                  </a:lnTo>
                  <a:lnTo>
                    <a:pt x="940" y="363"/>
                  </a:lnTo>
                  <a:cubicBezTo>
                    <a:pt x="924" y="347"/>
                    <a:pt x="908" y="331"/>
                    <a:pt x="892" y="315"/>
                  </a:cubicBezTo>
                  <a:cubicBezTo>
                    <a:pt x="844" y="219"/>
                    <a:pt x="765" y="140"/>
                    <a:pt x="701" y="76"/>
                  </a:cubicBezTo>
                  <a:cubicBezTo>
                    <a:pt x="669" y="44"/>
                    <a:pt x="637" y="28"/>
                    <a:pt x="606" y="12"/>
                  </a:cubicBezTo>
                  <a:cubicBezTo>
                    <a:pt x="582" y="4"/>
                    <a:pt x="5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 flipH="1">
              <a:off x="5669937" y="3589822"/>
              <a:ext cx="20831" cy="45026"/>
            </a:xfrm>
            <a:custGeom>
              <a:avLst/>
              <a:gdLst/>
              <a:ahLst/>
              <a:cxnLst/>
              <a:rect l="l" t="t" r="r" b="b"/>
              <a:pathLst>
                <a:path w="192" h="415" extrusionOk="0">
                  <a:moveTo>
                    <a:pt x="191" y="1"/>
                  </a:moveTo>
                  <a:cubicBezTo>
                    <a:pt x="175" y="32"/>
                    <a:pt x="160" y="80"/>
                    <a:pt x="144" y="112"/>
                  </a:cubicBezTo>
                  <a:cubicBezTo>
                    <a:pt x="139" y="126"/>
                    <a:pt x="135" y="141"/>
                    <a:pt x="130" y="155"/>
                  </a:cubicBezTo>
                  <a:lnTo>
                    <a:pt x="130" y="155"/>
                  </a:lnTo>
                  <a:cubicBezTo>
                    <a:pt x="135" y="146"/>
                    <a:pt x="139" y="137"/>
                    <a:pt x="144" y="128"/>
                  </a:cubicBezTo>
                  <a:lnTo>
                    <a:pt x="191" y="1"/>
                  </a:lnTo>
                  <a:close/>
                  <a:moveTo>
                    <a:pt x="130" y="155"/>
                  </a:moveTo>
                  <a:lnTo>
                    <a:pt x="130" y="155"/>
                  </a:lnTo>
                  <a:cubicBezTo>
                    <a:pt x="87" y="244"/>
                    <a:pt x="44" y="342"/>
                    <a:pt x="0" y="414"/>
                  </a:cubicBezTo>
                  <a:cubicBezTo>
                    <a:pt x="56" y="331"/>
                    <a:pt x="99" y="248"/>
                    <a:pt x="130" y="155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 flipH="1">
              <a:off x="5669936" y="3588086"/>
              <a:ext cx="108" cy="10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 flipH="1">
              <a:off x="5682089" y="3582878"/>
              <a:ext cx="31138" cy="64014"/>
            </a:xfrm>
            <a:custGeom>
              <a:avLst/>
              <a:gdLst/>
              <a:ahLst/>
              <a:cxnLst/>
              <a:rect l="l" t="t" r="r" b="b"/>
              <a:pathLst>
                <a:path w="287" h="590" extrusionOk="0">
                  <a:moveTo>
                    <a:pt x="0" y="590"/>
                  </a:moveTo>
                  <a:lnTo>
                    <a:pt x="0" y="590"/>
                  </a:lnTo>
                  <a:lnTo>
                    <a:pt x="0" y="590"/>
                  </a:lnTo>
                  <a:cubicBezTo>
                    <a:pt x="112" y="399"/>
                    <a:pt x="207" y="192"/>
                    <a:pt x="287" y="1"/>
                  </a:cubicBezTo>
                  <a:lnTo>
                    <a:pt x="287" y="1"/>
                  </a:lnTo>
                  <a:cubicBezTo>
                    <a:pt x="207" y="192"/>
                    <a:pt x="112" y="399"/>
                    <a:pt x="0" y="59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 flipH="1">
              <a:off x="5695868" y="3550111"/>
              <a:ext cx="19095" cy="103724"/>
            </a:xfrm>
            <a:custGeom>
              <a:avLst/>
              <a:gdLst/>
              <a:ahLst/>
              <a:cxnLst/>
              <a:rect l="l" t="t" r="r" b="b"/>
              <a:pathLst>
                <a:path w="176" h="956" extrusionOk="0">
                  <a:moveTo>
                    <a:pt x="1" y="955"/>
                  </a:moveTo>
                  <a:lnTo>
                    <a:pt x="1" y="955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 flipH="1">
              <a:off x="5718327" y="3541431"/>
              <a:ext cx="6944" cy="108931"/>
            </a:xfrm>
            <a:custGeom>
              <a:avLst/>
              <a:gdLst/>
              <a:ahLst/>
              <a:cxnLst/>
              <a:rect l="l" t="t" r="r" b="b"/>
              <a:pathLst>
                <a:path w="64" h="1004" extrusionOk="0">
                  <a:moveTo>
                    <a:pt x="64" y="1"/>
                  </a:moveTo>
                  <a:lnTo>
                    <a:pt x="64" y="1"/>
                  </a:lnTo>
                  <a:cubicBezTo>
                    <a:pt x="32" y="335"/>
                    <a:pt x="0" y="669"/>
                    <a:pt x="0" y="1004"/>
                  </a:cubicBezTo>
                  <a:cubicBezTo>
                    <a:pt x="16" y="669"/>
                    <a:pt x="32" y="351"/>
                    <a:pt x="64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 flipH="1">
              <a:off x="5730371" y="3569207"/>
              <a:ext cx="7052" cy="93091"/>
            </a:xfrm>
            <a:custGeom>
              <a:avLst/>
              <a:gdLst/>
              <a:ahLst/>
              <a:cxnLst/>
              <a:rect l="l" t="t" r="r" b="b"/>
              <a:pathLst>
                <a:path w="65" h="858" extrusionOk="0">
                  <a:moveTo>
                    <a:pt x="1" y="0"/>
                  </a:moveTo>
                  <a:cubicBezTo>
                    <a:pt x="1" y="239"/>
                    <a:pt x="17" y="461"/>
                    <a:pt x="48" y="700"/>
                  </a:cubicBezTo>
                  <a:cubicBezTo>
                    <a:pt x="48" y="747"/>
                    <a:pt x="64" y="795"/>
                    <a:pt x="64" y="858"/>
                  </a:cubicBezTo>
                  <a:lnTo>
                    <a:pt x="64" y="858"/>
                  </a:lnTo>
                  <a:cubicBezTo>
                    <a:pt x="64" y="795"/>
                    <a:pt x="48" y="731"/>
                    <a:pt x="48" y="684"/>
                  </a:cubicBezTo>
                  <a:cubicBezTo>
                    <a:pt x="17" y="461"/>
                    <a:pt x="1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 flipH="1">
              <a:off x="5733843" y="3574307"/>
              <a:ext cx="17359" cy="86473"/>
            </a:xfrm>
            <a:custGeom>
              <a:avLst/>
              <a:gdLst/>
              <a:ahLst/>
              <a:cxnLst/>
              <a:rect l="l" t="t" r="r" b="b"/>
              <a:pathLst>
                <a:path w="160" h="797" extrusionOk="0">
                  <a:moveTo>
                    <a:pt x="0" y="0"/>
                  </a:moveTo>
                  <a:cubicBezTo>
                    <a:pt x="16" y="191"/>
                    <a:pt x="48" y="366"/>
                    <a:pt x="80" y="557"/>
                  </a:cubicBezTo>
                  <a:cubicBezTo>
                    <a:pt x="112" y="637"/>
                    <a:pt x="128" y="717"/>
                    <a:pt x="159" y="796"/>
                  </a:cubicBezTo>
                  <a:cubicBezTo>
                    <a:pt x="128" y="717"/>
                    <a:pt x="112" y="621"/>
                    <a:pt x="80" y="526"/>
                  </a:cubicBezTo>
                  <a:cubicBezTo>
                    <a:pt x="48" y="350"/>
                    <a:pt x="16" y="175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 flipH="1">
              <a:off x="5790807" y="3658937"/>
              <a:ext cx="34718" cy="15624"/>
            </a:xfrm>
            <a:custGeom>
              <a:avLst/>
              <a:gdLst/>
              <a:ahLst/>
              <a:cxnLst/>
              <a:rect l="l" t="t" r="r" b="b"/>
              <a:pathLst>
                <a:path w="320" h="144" extrusionOk="0">
                  <a:moveTo>
                    <a:pt x="17" y="0"/>
                  </a:moveTo>
                  <a:lnTo>
                    <a:pt x="17" y="0"/>
                  </a:lnTo>
                  <a:cubicBezTo>
                    <a:pt x="112" y="48"/>
                    <a:pt x="208" y="96"/>
                    <a:pt x="319" y="143"/>
                  </a:cubicBezTo>
                  <a:lnTo>
                    <a:pt x="319" y="143"/>
                  </a:lnTo>
                  <a:lnTo>
                    <a:pt x="319" y="143"/>
                  </a:lnTo>
                  <a:lnTo>
                    <a:pt x="319" y="143"/>
                  </a:lnTo>
                  <a:cubicBezTo>
                    <a:pt x="208" y="96"/>
                    <a:pt x="112" y="48"/>
                    <a:pt x="1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 flipH="1">
              <a:off x="5766613" y="3634741"/>
              <a:ext cx="69220" cy="38083"/>
            </a:xfrm>
            <a:custGeom>
              <a:avLst/>
              <a:gdLst/>
              <a:ahLst/>
              <a:cxnLst/>
              <a:rect l="l" t="t" r="r" b="b"/>
              <a:pathLst>
                <a:path w="638" h="351" extrusionOk="0">
                  <a:moveTo>
                    <a:pt x="0" y="0"/>
                  </a:moveTo>
                  <a:lnTo>
                    <a:pt x="16" y="16"/>
                  </a:lnTo>
                  <a:cubicBezTo>
                    <a:pt x="207" y="144"/>
                    <a:pt x="430" y="239"/>
                    <a:pt x="637" y="351"/>
                  </a:cubicBezTo>
                  <a:cubicBezTo>
                    <a:pt x="430" y="239"/>
                    <a:pt x="207" y="128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 flipH="1">
              <a:off x="5761514" y="3603602"/>
              <a:ext cx="79527" cy="70957"/>
            </a:xfrm>
            <a:custGeom>
              <a:avLst/>
              <a:gdLst/>
              <a:ahLst/>
              <a:cxnLst/>
              <a:rect l="l" t="t" r="r" b="b"/>
              <a:pathLst>
                <a:path w="733" h="654" extrusionOk="0">
                  <a:moveTo>
                    <a:pt x="1" y="1"/>
                  </a:moveTo>
                  <a:lnTo>
                    <a:pt x="733" y="653"/>
                  </a:lnTo>
                  <a:lnTo>
                    <a:pt x="733" y="653"/>
                  </a:lnTo>
                  <a:lnTo>
                    <a:pt x="733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 flipH="1">
              <a:off x="5756305" y="3601866"/>
              <a:ext cx="55332" cy="64014"/>
            </a:xfrm>
            <a:custGeom>
              <a:avLst/>
              <a:gdLst/>
              <a:ahLst/>
              <a:cxnLst/>
              <a:rect l="l" t="t" r="r" b="b"/>
              <a:pathLst>
                <a:path w="510" h="590" extrusionOk="0">
                  <a:moveTo>
                    <a:pt x="0" y="1"/>
                  </a:moveTo>
                  <a:cubicBezTo>
                    <a:pt x="175" y="192"/>
                    <a:pt x="350" y="399"/>
                    <a:pt x="510" y="590"/>
                  </a:cubicBezTo>
                  <a:lnTo>
                    <a:pt x="510" y="590"/>
                  </a:lnTo>
                  <a:lnTo>
                    <a:pt x="510" y="590"/>
                  </a:lnTo>
                  <a:cubicBezTo>
                    <a:pt x="350" y="399"/>
                    <a:pt x="175" y="192"/>
                    <a:pt x="0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 flipH="1">
              <a:off x="5744261" y="3593294"/>
              <a:ext cx="53597" cy="79529"/>
            </a:xfrm>
            <a:custGeom>
              <a:avLst/>
              <a:gdLst/>
              <a:ahLst/>
              <a:cxnLst/>
              <a:rect l="l" t="t" r="r" b="b"/>
              <a:pathLst>
                <a:path w="494" h="733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239"/>
                    <a:pt x="351" y="478"/>
                    <a:pt x="494" y="733"/>
                  </a:cubicBezTo>
                  <a:cubicBezTo>
                    <a:pt x="351" y="478"/>
                    <a:pt x="192" y="239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 flipH="1">
              <a:off x="5740788" y="3593294"/>
              <a:ext cx="36346" cy="76057"/>
            </a:xfrm>
            <a:custGeom>
              <a:avLst/>
              <a:gdLst/>
              <a:ahLst/>
              <a:cxnLst/>
              <a:rect l="l" t="t" r="r" b="b"/>
              <a:pathLst>
                <a:path w="335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128" y="223"/>
                    <a:pt x="255" y="462"/>
                    <a:pt x="335" y="701"/>
                  </a:cubicBezTo>
                  <a:cubicBezTo>
                    <a:pt x="255" y="462"/>
                    <a:pt x="144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 flipH="1">
              <a:off x="5694135" y="3620528"/>
              <a:ext cx="81263" cy="88534"/>
            </a:xfrm>
            <a:custGeom>
              <a:avLst/>
              <a:gdLst/>
              <a:ahLst/>
              <a:cxnLst/>
              <a:rect l="l" t="t" r="r" b="b"/>
              <a:pathLst>
                <a:path w="749" h="816" extrusionOk="0">
                  <a:moveTo>
                    <a:pt x="540" y="1"/>
                  </a:moveTo>
                  <a:cubicBezTo>
                    <a:pt x="505" y="1"/>
                    <a:pt x="492" y="40"/>
                    <a:pt x="478" y="68"/>
                  </a:cubicBezTo>
                  <a:cubicBezTo>
                    <a:pt x="478" y="100"/>
                    <a:pt x="462" y="163"/>
                    <a:pt x="446" y="211"/>
                  </a:cubicBezTo>
                  <a:cubicBezTo>
                    <a:pt x="414" y="131"/>
                    <a:pt x="351" y="68"/>
                    <a:pt x="287" y="20"/>
                  </a:cubicBezTo>
                  <a:cubicBezTo>
                    <a:pt x="271" y="12"/>
                    <a:pt x="255" y="8"/>
                    <a:pt x="241" y="8"/>
                  </a:cubicBezTo>
                  <a:cubicBezTo>
                    <a:pt x="227" y="8"/>
                    <a:pt x="215" y="12"/>
                    <a:pt x="207" y="20"/>
                  </a:cubicBezTo>
                  <a:cubicBezTo>
                    <a:pt x="207" y="20"/>
                    <a:pt x="207" y="36"/>
                    <a:pt x="207" y="36"/>
                  </a:cubicBezTo>
                  <a:cubicBezTo>
                    <a:pt x="223" y="115"/>
                    <a:pt x="239" y="179"/>
                    <a:pt x="287" y="227"/>
                  </a:cubicBezTo>
                  <a:cubicBezTo>
                    <a:pt x="242" y="216"/>
                    <a:pt x="197" y="204"/>
                    <a:pt x="152" y="204"/>
                  </a:cubicBezTo>
                  <a:cubicBezTo>
                    <a:pt x="133" y="204"/>
                    <a:pt x="115" y="206"/>
                    <a:pt x="96" y="211"/>
                  </a:cubicBezTo>
                  <a:cubicBezTo>
                    <a:pt x="80" y="211"/>
                    <a:pt x="64" y="211"/>
                    <a:pt x="48" y="227"/>
                  </a:cubicBezTo>
                  <a:cubicBezTo>
                    <a:pt x="0" y="259"/>
                    <a:pt x="16" y="322"/>
                    <a:pt x="48" y="370"/>
                  </a:cubicBezTo>
                  <a:cubicBezTo>
                    <a:pt x="112" y="482"/>
                    <a:pt x="191" y="577"/>
                    <a:pt x="271" y="673"/>
                  </a:cubicBezTo>
                  <a:cubicBezTo>
                    <a:pt x="351" y="768"/>
                    <a:pt x="462" y="816"/>
                    <a:pt x="573" y="816"/>
                  </a:cubicBezTo>
                  <a:cubicBezTo>
                    <a:pt x="669" y="816"/>
                    <a:pt x="733" y="752"/>
                    <a:pt x="749" y="657"/>
                  </a:cubicBezTo>
                  <a:cubicBezTo>
                    <a:pt x="733" y="577"/>
                    <a:pt x="717" y="482"/>
                    <a:pt x="685" y="386"/>
                  </a:cubicBezTo>
                  <a:cubicBezTo>
                    <a:pt x="685" y="259"/>
                    <a:pt x="637" y="131"/>
                    <a:pt x="573" y="20"/>
                  </a:cubicBezTo>
                  <a:cubicBezTo>
                    <a:pt x="573" y="20"/>
                    <a:pt x="558" y="4"/>
                    <a:pt x="558" y="4"/>
                  </a:cubicBezTo>
                  <a:cubicBezTo>
                    <a:pt x="551" y="2"/>
                    <a:pt x="545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 flipH="1">
              <a:off x="5635436" y="3580817"/>
              <a:ext cx="76055" cy="159166"/>
            </a:xfrm>
            <a:custGeom>
              <a:avLst/>
              <a:gdLst/>
              <a:ahLst/>
              <a:cxnLst/>
              <a:rect l="l" t="t" r="r" b="b"/>
              <a:pathLst>
                <a:path w="701" h="1467" extrusionOk="0">
                  <a:moveTo>
                    <a:pt x="602" y="0"/>
                  </a:moveTo>
                  <a:cubicBezTo>
                    <a:pt x="555" y="0"/>
                    <a:pt x="500" y="34"/>
                    <a:pt x="478" y="68"/>
                  </a:cubicBezTo>
                  <a:cubicBezTo>
                    <a:pt x="414" y="131"/>
                    <a:pt x="382" y="227"/>
                    <a:pt x="382" y="322"/>
                  </a:cubicBezTo>
                  <a:cubicBezTo>
                    <a:pt x="344" y="300"/>
                    <a:pt x="302" y="290"/>
                    <a:pt x="261" y="290"/>
                  </a:cubicBezTo>
                  <a:cubicBezTo>
                    <a:pt x="182" y="290"/>
                    <a:pt x="106" y="329"/>
                    <a:pt x="64" y="402"/>
                  </a:cubicBezTo>
                  <a:cubicBezTo>
                    <a:pt x="16" y="513"/>
                    <a:pt x="0" y="641"/>
                    <a:pt x="32" y="752"/>
                  </a:cubicBezTo>
                  <a:cubicBezTo>
                    <a:pt x="32" y="911"/>
                    <a:pt x="64" y="1054"/>
                    <a:pt x="112" y="1198"/>
                  </a:cubicBezTo>
                  <a:cubicBezTo>
                    <a:pt x="136" y="1308"/>
                    <a:pt x="218" y="1467"/>
                    <a:pt x="327" y="1467"/>
                  </a:cubicBezTo>
                  <a:cubicBezTo>
                    <a:pt x="360" y="1467"/>
                    <a:pt x="394" y="1453"/>
                    <a:pt x="430" y="1421"/>
                  </a:cubicBezTo>
                  <a:cubicBezTo>
                    <a:pt x="478" y="1341"/>
                    <a:pt x="526" y="1245"/>
                    <a:pt x="526" y="1150"/>
                  </a:cubicBezTo>
                  <a:cubicBezTo>
                    <a:pt x="557" y="1023"/>
                    <a:pt x="589" y="911"/>
                    <a:pt x="621" y="800"/>
                  </a:cubicBezTo>
                  <a:cubicBezTo>
                    <a:pt x="669" y="577"/>
                    <a:pt x="701" y="354"/>
                    <a:pt x="685" y="131"/>
                  </a:cubicBezTo>
                  <a:cubicBezTo>
                    <a:pt x="685" y="99"/>
                    <a:pt x="685" y="52"/>
                    <a:pt x="653" y="20"/>
                  </a:cubicBezTo>
                  <a:cubicBezTo>
                    <a:pt x="639" y="6"/>
                    <a:pt x="621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 flipH="1">
              <a:off x="5654421" y="3646785"/>
              <a:ext cx="17359" cy="81265"/>
            </a:xfrm>
            <a:custGeom>
              <a:avLst/>
              <a:gdLst/>
              <a:ahLst/>
              <a:cxnLst/>
              <a:rect l="l" t="t" r="r" b="b"/>
              <a:pathLst>
                <a:path w="160" h="749" fill="none" extrusionOk="0">
                  <a:moveTo>
                    <a:pt x="144" y="1"/>
                  </a:moveTo>
                  <a:cubicBezTo>
                    <a:pt x="160" y="255"/>
                    <a:pt x="112" y="510"/>
                    <a:pt x="0" y="749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 flipH="1">
              <a:off x="5673408" y="3660673"/>
              <a:ext cx="1844" cy="58806"/>
            </a:xfrm>
            <a:custGeom>
              <a:avLst/>
              <a:gdLst/>
              <a:ahLst/>
              <a:cxnLst/>
              <a:rect l="l" t="t" r="r" b="b"/>
              <a:pathLst>
                <a:path w="17" h="542" fill="none" extrusionOk="0">
                  <a:moveTo>
                    <a:pt x="1" y="0"/>
                  </a:moveTo>
                  <a:cubicBezTo>
                    <a:pt x="17" y="191"/>
                    <a:pt x="17" y="366"/>
                    <a:pt x="1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 flipH="1">
              <a:off x="5685452" y="3681397"/>
              <a:ext cx="3580" cy="58806"/>
            </a:xfrm>
            <a:custGeom>
              <a:avLst/>
              <a:gdLst/>
              <a:ahLst/>
              <a:cxnLst/>
              <a:rect l="l" t="t" r="r" b="b"/>
              <a:pathLst>
                <a:path w="33" h="542" fill="none" extrusionOk="0">
                  <a:moveTo>
                    <a:pt x="0" y="0"/>
                  </a:moveTo>
                  <a:cubicBezTo>
                    <a:pt x="32" y="175"/>
                    <a:pt x="32" y="366"/>
                    <a:pt x="32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 flipH="1">
              <a:off x="5645751" y="3656008"/>
              <a:ext cx="217749" cy="108389"/>
            </a:xfrm>
            <a:custGeom>
              <a:avLst/>
              <a:gdLst/>
              <a:ahLst/>
              <a:cxnLst/>
              <a:rect l="l" t="t" r="r" b="b"/>
              <a:pathLst>
                <a:path w="2007" h="999" extrusionOk="0">
                  <a:moveTo>
                    <a:pt x="876" y="1"/>
                  </a:moveTo>
                  <a:cubicBezTo>
                    <a:pt x="849" y="1"/>
                    <a:pt x="823" y="5"/>
                    <a:pt x="797" y="11"/>
                  </a:cubicBezTo>
                  <a:cubicBezTo>
                    <a:pt x="717" y="27"/>
                    <a:pt x="701" y="139"/>
                    <a:pt x="749" y="170"/>
                  </a:cubicBezTo>
                  <a:cubicBezTo>
                    <a:pt x="643" y="118"/>
                    <a:pt x="538" y="87"/>
                    <a:pt x="423" y="87"/>
                  </a:cubicBezTo>
                  <a:cubicBezTo>
                    <a:pt x="400" y="87"/>
                    <a:pt x="375" y="88"/>
                    <a:pt x="351" y="91"/>
                  </a:cubicBezTo>
                  <a:cubicBezTo>
                    <a:pt x="255" y="91"/>
                    <a:pt x="176" y="107"/>
                    <a:pt x="112" y="155"/>
                  </a:cubicBezTo>
                  <a:cubicBezTo>
                    <a:pt x="32" y="202"/>
                    <a:pt x="1" y="298"/>
                    <a:pt x="17" y="377"/>
                  </a:cubicBezTo>
                  <a:cubicBezTo>
                    <a:pt x="32" y="441"/>
                    <a:pt x="96" y="505"/>
                    <a:pt x="160" y="521"/>
                  </a:cubicBezTo>
                  <a:cubicBezTo>
                    <a:pt x="223" y="552"/>
                    <a:pt x="287" y="568"/>
                    <a:pt x="351" y="584"/>
                  </a:cubicBezTo>
                  <a:cubicBezTo>
                    <a:pt x="510" y="616"/>
                    <a:pt x="637" y="664"/>
                    <a:pt x="765" y="743"/>
                  </a:cubicBezTo>
                  <a:cubicBezTo>
                    <a:pt x="876" y="791"/>
                    <a:pt x="972" y="871"/>
                    <a:pt x="1083" y="934"/>
                  </a:cubicBezTo>
                  <a:cubicBezTo>
                    <a:pt x="1147" y="977"/>
                    <a:pt x="1225" y="998"/>
                    <a:pt x="1307" y="998"/>
                  </a:cubicBezTo>
                  <a:cubicBezTo>
                    <a:pt x="1348" y="998"/>
                    <a:pt x="1391" y="993"/>
                    <a:pt x="1433" y="982"/>
                  </a:cubicBezTo>
                  <a:cubicBezTo>
                    <a:pt x="2006" y="807"/>
                    <a:pt x="1226" y="139"/>
                    <a:pt x="988" y="27"/>
                  </a:cubicBezTo>
                  <a:cubicBezTo>
                    <a:pt x="950" y="9"/>
                    <a:pt x="913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 flipH="1">
              <a:off x="5711387" y="3712428"/>
              <a:ext cx="74428" cy="38083"/>
            </a:xfrm>
            <a:custGeom>
              <a:avLst/>
              <a:gdLst/>
              <a:ahLst/>
              <a:cxnLst/>
              <a:rect l="l" t="t" r="r" b="b"/>
              <a:pathLst>
                <a:path w="686" h="351" fill="none" extrusionOk="0">
                  <a:moveTo>
                    <a:pt x="1" y="1"/>
                  </a:moveTo>
                  <a:cubicBezTo>
                    <a:pt x="208" y="160"/>
                    <a:pt x="431" y="287"/>
                    <a:pt x="685" y="35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 flipH="1">
              <a:off x="5716593" y="3707220"/>
              <a:ext cx="46761" cy="36455"/>
            </a:xfrm>
            <a:custGeom>
              <a:avLst/>
              <a:gdLst/>
              <a:ahLst/>
              <a:cxnLst/>
              <a:rect l="l" t="t" r="r" b="b"/>
              <a:pathLst>
                <a:path w="431" h="336" fill="none" extrusionOk="0">
                  <a:moveTo>
                    <a:pt x="1" y="1"/>
                  </a:moveTo>
                  <a:cubicBezTo>
                    <a:pt x="128" y="128"/>
                    <a:pt x="271" y="240"/>
                    <a:pt x="431" y="335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 flipH="1">
              <a:off x="5692398" y="3707220"/>
              <a:ext cx="45025" cy="39819"/>
            </a:xfrm>
            <a:custGeom>
              <a:avLst/>
              <a:gdLst/>
              <a:ahLst/>
              <a:cxnLst/>
              <a:rect l="l" t="t" r="r" b="b"/>
              <a:pathLst>
                <a:path w="415" h="367" fill="none" extrusionOk="0">
                  <a:moveTo>
                    <a:pt x="1" y="1"/>
                  </a:moveTo>
                  <a:cubicBezTo>
                    <a:pt x="128" y="128"/>
                    <a:pt x="255" y="256"/>
                    <a:pt x="414" y="367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 flipH="1">
              <a:off x="5637174" y="3702012"/>
              <a:ext cx="115764" cy="70523"/>
            </a:xfrm>
            <a:custGeom>
              <a:avLst/>
              <a:gdLst/>
              <a:ahLst/>
              <a:cxnLst/>
              <a:rect l="l" t="t" r="r" b="b"/>
              <a:pathLst>
                <a:path w="1067" h="650" extrusionOk="0">
                  <a:moveTo>
                    <a:pt x="974" y="0"/>
                  </a:moveTo>
                  <a:cubicBezTo>
                    <a:pt x="957" y="0"/>
                    <a:pt x="940" y="6"/>
                    <a:pt x="924" y="17"/>
                  </a:cubicBezTo>
                  <a:cubicBezTo>
                    <a:pt x="892" y="33"/>
                    <a:pt x="876" y="81"/>
                    <a:pt x="844" y="81"/>
                  </a:cubicBezTo>
                  <a:cubicBezTo>
                    <a:pt x="876" y="49"/>
                    <a:pt x="844" y="1"/>
                    <a:pt x="796" y="1"/>
                  </a:cubicBezTo>
                  <a:cubicBezTo>
                    <a:pt x="748" y="1"/>
                    <a:pt x="717" y="33"/>
                    <a:pt x="701" y="81"/>
                  </a:cubicBezTo>
                  <a:cubicBezTo>
                    <a:pt x="669" y="113"/>
                    <a:pt x="653" y="224"/>
                    <a:pt x="621" y="240"/>
                  </a:cubicBezTo>
                  <a:cubicBezTo>
                    <a:pt x="614" y="244"/>
                    <a:pt x="607" y="246"/>
                    <a:pt x="598" y="246"/>
                  </a:cubicBezTo>
                  <a:cubicBezTo>
                    <a:pt x="548" y="246"/>
                    <a:pt x="473" y="174"/>
                    <a:pt x="446" y="160"/>
                  </a:cubicBezTo>
                  <a:cubicBezTo>
                    <a:pt x="418" y="149"/>
                    <a:pt x="392" y="144"/>
                    <a:pt x="367" y="144"/>
                  </a:cubicBezTo>
                  <a:cubicBezTo>
                    <a:pt x="321" y="144"/>
                    <a:pt x="280" y="161"/>
                    <a:pt x="239" y="192"/>
                  </a:cubicBezTo>
                  <a:cubicBezTo>
                    <a:pt x="175" y="256"/>
                    <a:pt x="207" y="351"/>
                    <a:pt x="239" y="431"/>
                  </a:cubicBezTo>
                  <a:cubicBezTo>
                    <a:pt x="191" y="431"/>
                    <a:pt x="128" y="415"/>
                    <a:pt x="80" y="415"/>
                  </a:cubicBezTo>
                  <a:cubicBezTo>
                    <a:pt x="32" y="415"/>
                    <a:pt x="0" y="431"/>
                    <a:pt x="0" y="463"/>
                  </a:cubicBezTo>
                  <a:cubicBezTo>
                    <a:pt x="0" y="479"/>
                    <a:pt x="0" y="495"/>
                    <a:pt x="16" y="510"/>
                  </a:cubicBezTo>
                  <a:cubicBezTo>
                    <a:pt x="144" y="590"/>
                    <a:pt x="287" y="638"/>
                    <a:pt x="430" y="638"/>
                  </a:cubicBezTo>
                  <a:cubicBezTo>
                    <a:pt x="470" y="646"/>
                    <a:pt x="514" y="650"/>
                    <a:pt x="557" y="650"/>
                  </a:cubicBezTo>
                  <a:cubicBezTo>
                    <a:pt x="601" y="650"/>
                    <a:pt x="645" y="646"/>
                    <a:pt x="685" y="638"/>
                  </a:cubicBezTo>
                  <a:cubicBezTo>
                    <a:pt x="748" y="606"/>
                    <a:pt x="796" y="558"/>
                    <a:pt x="844" y="510"/>
                  </a:cubicBezTo>
                  <a:cubicBezTo>
                    <a:pt x="939" y="431"/>
                    <a:pt x="1003" y="319"/>
                    <a:pt x="1051" y="208"/>
                  </a:cubicBezTo>
                  <a:cubicBezTo>
                    <a:pt x="1067" y="160"/>
                    <a:pt x="1067" y="97"/>
                    <a:pt x="1051" y="49"/>
                  </a:cubicBezTo>
                  <a:cubicBezTo>
                    <a:pt x="1030" y="18"/>
                    <a:pt x="1003" y="0"/>
                    <a:pt x="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 flipH="1">
              <a:off x="7248522" y="3819518"/>
              <a:ext cx="321254" cy="487154"/>
            </a:xfrm>
            <a:custGeom>
              <a:avLst/>
              <a:gdLst/>
              <a:ahLst/>
              <a:cxnLst/>
              <a:rect l="l" t="t" r="r" b="b"/>
              <a:pathLst>
                <a:path w="2961" h="4490" extrusionOk="0">
                  <a:moveTo>
                    <a:pt x="2961" y="1"/>
                  </a:moveTo>
                  <a:lnTo>
                    <a:pt x="0" y="1131"/>
                  </a:lnTo>
                  <a:lnTo>
                    <a:pt x="1337" y="4489"/>
                  </a:lnTo>
                  <a:lnTo>
                    <a:pt x="2531" y="4489"/>
                  </a:lnTo>
                  <a:cubicBezTo>
                    <a:pt x="2388" y="4187"/>
                    <a:pt x="2961" y="1"/>
                    <a:pt x="2961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 flipH="1">
              <a:off x="6369444" y="3860965"/>
              <a:ext cx="150266" cy="440500"/>
            </a:xfrm>
            <a:custGeom>
              <a:avLst/>
              <a:gdLst/>
              <a:ahLst/>
              <a:cxnLst/>
              <a:rect l="l" t="t" r="r" b="b"/>
              <a:pathLst>
                <a:path w="1385" h="4060" extrusionOk="0">
                  <a:moveTo>
                    <a:pt x="1385" y="1"/>
                  </a:moveTo>
                  <a:lnTo>
                    <a:pt x="0" y="956"/>
                  </a:lnTo>
                  <a:lnTo>
                    <a:pt x="398" y="4059"/>
                  </a:lnTo>
                  <a:lnTo>
                    <a:pt x="1385" y="4028"/>
                  </a:lnTo>
                  <a:cubicBezTo>
                    <a:pt x="1273" y="3757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 flipH="1">
              <a:off x="5853075" y="2934804"/>
              <a:ext cx="2044914" cy="1392565"/>
            </a:xfrm>
            <a:custGeom>
              <a:avLst/>
              <a:gdLst/>
              <a:ahLst/>
              <a:cxnLst/>
              <a:rect l="l" t="t" r="r" b="b"/>
              <a:pathLst>
                <a:path w="18848" h="12835" extrusionOk="0">
                  <a:moveTo>
                    <a:pt x="12471" y="0"/>
                  </a:moveTo>
                  <a:cubicBezTo>
                    <a:pt x="12126" y="0"/>
                    <a:pt x="11907" y="37"/>
                    <a:pt x="11907" y="37"/>
                  </a:cubicBezTo>
                  <a:cubicBezTo>
                    <a:pt x="9376" y="307"/>
                    <a:pt x="5317" y="1024"/>
                    <a:pt x="4283" y="1215"/>
                  </a:cubicBezTo>
                  <a:cubicBezTo>
                    <a:pt x="3359" y="1374"/>
                    <a:pt x="383" y="1644"/>
                    <a:pt x="192" y="5831"/>
                  </a:cubicBezTo>
                  <a:cubicBezTo>
                    <a:pt x="1" y="10017"/>
                    <a:pt x="2850" y="12834"/>
                    <a:pt x="2850" y="12834"/>
                  </a:cubicBezTo>
                  <a:lnTo>
                    <a:pt x="3853" y="12675"/>
                  </a:lnTo>
                  <a:cubicBezTo>
                    <a:pt x="3853" y="12675"/>
                    <a:pt x="3662" y="11959"/>
                    <a:pt x="3853" y="11497"/>
                  </a:cubicBezTo>
                  <a:cubicBezTo>
                    <a:pt x="3996" y="11147"/>
                    <a:pt x="4108" y="10797"/>
                    <a:pt x="4187" y="10431"/>
                  </a:cubicBezTo>
                  <a:cubicBezTo>
                    <a:pt x="5892" y="11211"/>
                    <a:pt x="8431" y="11328"/>
                    <a:pt x="9801" y="11328"/>
                  </a:cubicBezTo>
                  <a:cubicBezTo>
                    <a:pt x="10389" y="11328"/>
                    <a:pt x="10761" y="11306"/>
                    <a:pt x="10761" y="11306"/>
                  </a:cubicBezTo>
                  <a:lnTo>
                    <a:pt x="11923" y="12675"/>
                  </a:lnTo>
                  <a:lnTo>
                    <a:pt x="12799" y="12675"/>
                  </a:lnTo>
                  <a:cubicBezTo>
                    <a:pt x="12799" y="12675"/>
                    <a:pt x="13515" y="9635"/>
                    <a:pt x="14088" y="8839"/>
                  </a:cubicBezTo>
                  <a:cubicBezTo>
                    <a:pt x="14661" y="8027"/>
                    <a:pt x="16714" y="7470"/>
                    <a:pt x="17797" y="6929"/>
                  </a:cubicBezTo>
                  <a:cubicBezTo>
                    <a:pt x="17844" y="6913"/>
                    <a:pt x="17892" y="6881"/>
                    <a:pt x="17924" y="6849"/>
                  </a:cubicBezTo>
                  <a:cubicBezTo>
                    <a:pt x="18847" y="6260"/>
                    <a:pt x="18545" y="4637"/>
                    <a:pt x="18433" y="4334"/>
                  </a:cubicBezTo>
                  <a:cubicBezTo>
                    <a:pt x="18338" y="4191"/>
                    <a:pt x="18210" y="4080"/>
                    <a:pt x="18067" y="4032"/>
                  </a:cubicBezTo>
                  <a:cubicBezTo>
                    <a:pt x="17892" y="3936"/>
                    <a:pt x="17701" y="3857"/>
                    <a:pt x="17526" y="3809"/>
                  </a:cubicBezTo>
                  <a:cubicBezTo>
                    <a:pt x="16762" y="3316"/>
                    <a:pt x="17176" y="3077"/>
                    <a:pt x="15696" y="1374"/>
                  </a:cubicBezTo>
                  <a:cubicBezTo>
                    <a:pt x="14671" y="184"/>
                    <a:pt x="13249" y="0"/>
                    <a:pt x="12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 flipH="1">
              <a:off x="6212235" y="2662359"/>
              <a:ext cx="305847" cy="404262"/>
            </a:xfrm>
            <a:custGeom>
              <a:avLst/>
              <a:gdLst/>
              <a:ahLst/>
              <a:cxnLst/>
              <a:rect l="l" t="t" r="r" b="b"/>
              <a:pathLst>
                <a:path w="2819" h="3726" extrusionOk="0">
                  <a:moveTo>
                    <a:pt x="1991" y="1"/>
                  </a:moveTo>
                  <a:cubicBezTo>
                    <a:pt x="1991" y="1"/>
                    <a:pt x="685" y="319"/>
                    <a:pt x="1" y="2707"/>
                  </a:cubicBezTo>
                  <a:lnTo>
                    <a:pt x="2707" y="3726"/>
                  </a:lnTo>
                  <a:lnTo>
                    <a:pt x="2818" y="3726"/>
                  </a:lnTo>
                  <a:cubicBezTo>
                    <a:pt x="2818" y="3726"/>
                    <a:pt x="2389" y="622"/>
                    <a:pt x="199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 flipH="1">
              <a:off x="6466138" y="2765218"/>
              <a:ext cx="566561" cy="629502"/>
            </a:xfrm>
            <a:custGeom>
              <a:avLst/>
              <a:gdLst/>
              <a:ahLst/>
              <a:cxnLst/>
              <a:rect l="l" t="t" r="r" b="b"/>
              <a:pathLst>
                <a:path w="5222" h="5802" extrusionOk="0">
                  <a:moveTo>
                    <a:pt x="986" y="1"/>
                  </a:moveTo>
                  <a:cubicBezTo>
                    <a:pt x="904" y="1"/>
                    <a:pt x="698" y="113"/>
                    <a:pt x="685" y="1234"/>
                  </a:cubicBezTo>
                  <a:cubicBezTo>
                    <a:pt x="653" y="2634"/>
                    <a:pt x="1" y="2953"/>
                    <a:pt x="908" y="4353"/>
                  </a:cubicBezTo>
                  <a:cubicBezTo>
                    <a:pt x="1815" y="5754"/>
                    <a:pt x="2818" y="5802"/>
                    <a:pt x="2818" y="5802"/>
                  </a:cubicBezTo>
                  <a:lnTo>
                    <a:pt x="5221" y="3287"/>
                  </a:lnTo>
                  <a:cubicBezTo>
                    <a:pt x="4298" y="1679"/>
                    <a:pt x="2802" y="501"/>
                    <a:pt x="1019" y="8"/>
                  </a:cubicBezTo>
                  <a:cubicBezTo>
                    <a:pt x="1019" y="8"/>
                    <a:pt x="1007" y="1"/>
                    <a:pt x="986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 flipH="1">
              <a:off x="6580161" y="2846919"/>
              <a:ext cx="343712" cy="455581"/>
            </a:xfrm>
            <a:custGeom>
              <a:avLst/>
              <a:gdLst/>
              <a:ahLst/>
              <a:cxnLst/>
              <a:rect l="l" t="t" r="r" b="b"/>
              <a:pathLst>
                <a:path w="3168" h="4199" extrusionOk="0">
                  <a:moveTo>
                    <a:pt x="211" y="1"/>
                  </a:moveTo>
                  <a:cubicBezTo>
                    <a:pt x="141" y="1"/>
                    <a:pt x="80" y="48"/>
                    <a:pt x="80" y="130"/>
                  </a:cubicBezTo>
                  <a:lnTo>
                    <a:pt x="48" y="1834"/>
                  </a:lnTo>
                  <a:cubicBezTo>
                    <a:pt x="0" y="2200"/>
                    <a:pt x="48" y="2582"/>
                    <a:pt x="175" y="2948"/>
                  </a:cubicBezTo>
                  <a:cubicBezTo>
                    <a:pt x="366" y="3282"/>
                    <a:pt x="653" y="3569"/>
                    <a:pt x="971" y="3775"/>
                  </a:cubicBezTo>
                  <a:cubicBezTo>
                    <a:pt x="1178" y="3935"/>
                    <a:pt x="1401" y="4062"/>
                    <a:pt x="1640" y="4142"/>
                  </a:cubicBezTo>
                  <a:cubicBezTo>
                    <a:pt x="1737" y="4180"/>
                    <a:pt x="1839" y="4198"/>
                    <a:pt x="1941" y="4198"/>
                  </a:cubicBezTo>
                  <a:cubicBezTo>
                    <a:pt x="2090" y="4198"/>
                    <a:pt x="2240" y="4160"/>
                    <a:pt x="2372" y="4094"/>
                  </a:cubicBezTo>
                  <a:cubicBezTo>
                    <a:pt x="2499" y="4030"/>
                    <a:pt x="2595" y="3919"/>
                    <a:pt x="2706" y="3855"/>
                  </a:cubicBezTo>
                  <a:cubicBezTo>
                    <a:pt x="3168" y="3553"/>
                    <a:pt x="3120" y="3489"/>
                    <a:pt x="2865" y="3075"/>
                  </a:cubicBezTo>
                  <a:cubicBezTo>
                    <a:pt x="2595" y="2661"/>
                    <a:pt x="2452" y="2216"/>
                    <a:pt x="2181" y="1818"/>
                  </a:cubicBezTo>
                  <a:cubicBezTo>
                    <a:pt x="1672" y="1101"/>
                    <a:pt x="1019" y="481"/>
                    <a:pt x="287" y="19"/>
                  </a:cubicBezTo>
                  <a:cubicBezTo>
                    <a:pt x="262" y="6"/>
                    <a:pt x="236" y="1"/>
                    <a:pt x="2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 flipH="1">
              <a:off x="6193248" y="2934479"/>
              <a:ext cx="326461" cy="151137"/>
            </a:xfrm>
            <a:custGeom>
              <a:avLst/>
              <a:gdLst/>
              <a:ahLst/>
              <a:cxnLst/>
              <a:rect l="l" t="t" r="r" b="b"/>
              <a:pathLst>
                <a:path w="3009" h="1393" extrusionOk="0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cubicBezTo>
                    <a:pt x="0" y="24"/>
                    <a:pt x="16" y="24"/>
                    <a:pt x="16" y="24"/>
                  </a:cubicBezTo>
                  <a:cubicBezTo>
                    <a:pt x="1687" y="103"/>
                    <a:pt x="2993" y="1393"/>
                    <a:pt x="2993" y="1393"/>
                  </a:cubicBezTo>
                  <a:cubicBezTo>
                    <a:pt x="2993" y="1393"/>
                    <a:pt x="2993" y="1393"/>
                    <a:pt x="3008" y="1377"/>
                  </a:cubicBezTo>
                  <a:cubicBezTo>
                    <a:pt x="3008" y="1377"/>
                    <a:pt x="3008" y="1377"/>
                    <a:pt x="3008" y="1361"/>
                  </a:cubicBezTo>
                  <a:cubicBezTo>
                    <a:pt x="2993" y="1361"/>
                    <a:pt x="1703" y="71"/>
                    <a:pt x="16" y="8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 flipH="1">
              <a:off x="6464400" y="2764350"/>
              <a:ext cx="521644" cy="632106"/>
            </a:xfrm>
            <a:custGeom>
              <a:avLst/>
              <a:gdLst/>
              <a:ahLst/>
              <a:cxnLst/>
              <a:rect l="l" t="t" r="r" b="b"/>
              <a:pathLst>
                <a:path w="4808" h="5826" extrusionOk="0">
                  <a:moveTo>
                    <a:pt x="671" y="0"/>
                  </a:moveTo>
                  <a:cubicBezTo>
                    <a:pt x="610" y="0"/>
                    <a:pt x="557" y="11"/>
                    <a:pt x="510" y="32"/>
                  </a:cubicBezTo>
                  <a:cubicBezTo>
                    <a:pt x="271" y="143"/>
                    <a:pt x="271" y="366"/>
                    <a:pt x="255" y="764"/>
                  </a:cubicBezTo>
                  <a:cubicBezTo>
                    <a:pt x="255" y="844"/>
                    <a:pt x="255" y="939"/>
                    <a:pt x="255" y="1035"/>
                  </a:cubicBezTo>
                  <a:cubicBezTo>
                    <a:pt x="239" y="1210"/>
                    <a:pt x="207" y="1448"/>
                    <a:pt x="175" y="1735"/>
                  </a:cubicBezTo>
                  <a:cubicBezTo>
                    <a:pt x="96" y="2356"/>
                    <a:pt x="0" y="3120"/>
                    <a:pt x="80" y="3597"/>
                  </a:cubicBezTo>
                  <a:cubicBezTo>
                    <a:pt x="287" y="4791"/>
                    <a:pt x="1274" y="5698"/>
                    <a:pt x="2468" y="5826"/>
                  </a:cubicBezTo>
                  <a:cubicBezTo>
                    <a:pt x="2483" y="5826"/>
                    <a:pt x="2483" y="5810"/>
                    <a:pt x="2483" y="5794"/>
                  </a:cubicBezTo>
                  <a:cubicBezTo>
                    <a:pt x="2483" y="5794"/>
                    <a:pt x="2483" y="5787"/>
                    <a:pt x="2479" y="5787"/>
                  </a:cubicBezTo>
                  <a:cubicBezTo>
                    <a:pt x="2476" y="5787"/>
                    <a:pt x="2473" y="5789"/>
                    <a:pt x="2468" y="5794"/>
                  </a:cubicBezTo>
                  <a:cubicBezTo>
                    <a:pt x="1290" y="5667"/>
                    <a:pt x="319" y="4775"/>
                    <a:pt x="112" y="3597"/>
                  </a:cubicBezTo>
                  <a:cubicBezTo>
                    <a:pt x="32" y="3120"/>
                    <a:pt x="128" y="2356"/>
                    <a:pt x="191" y="1735"/>
                  </a:cubicBezTo>
                  <a:cubicBezTo>
                    <a:pt x="223" y="1464"/>
                    <a:pt x="271" y="1210"/>
                    <a:pt x="271" y="1035"/>
                  </a:cubicBezTo>
                  <a:cubicBezTo>
                    <a:pt x="287" y="939"/>
                    <a:pt x="287" y="844"/>
                    <a:pt x="287" y="764"/>
                  </a:cubicBezTo>
                  <a:cubicBezTo>
                    <a:pt x="287" y="366"/>
                    <a:pt x="303" y="159"/>
                    <a:pt x="526" y="48"/>
                  </a:cubicBezTo>
                  <a:cubicBezTo>
                    <a:pt x="566" y="31"/>
                    <a:pt x="612" y="22"/>
                    <a:pt x="665" y="22"/>
                  </a:cubicBezTo>
                  <a:cubicBezTo>
                    <a:pt x="1048" y="22"/>
                    <a:pt x="1752" y="463"/>
                    <a:pt x="2690" y="1051"/>
                  </a:cubicBezTo>
                  <a:cubicBezTo>
                    <a:pt x="2786" y="1114"/>
                    <a:pt x="2881" y="1178"/>
                    <a:pt x="2993" y="1242"/>
                  </a:cubicBezTo>
                  <a:cubicBezTo>
                    <a:pt x="4234" y="2022"/>
                    <a:pt x="4776" y="3406"/>
                    <a:pt x="4776" y="3422"/>
                  </a:cubicBezTo>
                  <a:lnTo>
                    <a:pt x="4807" y="3422"/>
                  </a:lnTo>
                  <a:cubicBezTo>
                    <a:pt x="4807" y="3406"/>
                    <a:pt x="4807" y="3406"/>
                    <a:pt x="4807" y="3406"/>
                  </a:cubicBezTo>
                  <a:cubicBezTo>
                    <a:pt x="4807" y="3390"/>
                    <a:pt x="4250" y="1990"/>
                    <a:pt x="3009" y="1226"/>
                  </a:cubicBezTo>
                  <a:lnTo>
                    <a:pt x="2706" y="1019"/>
                  </a:lnTo>
                  <a:cubicBezTo>
                    <a:pt x="1741" y="426"/>
                    <a:pt x="1063" y="0"/>
                    <a:pt x="67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 flipH="1">
              <a:off x="5852981" y="3372170"/>
              <a:ext cx="114137" cy="305854"/>
            </a:xfrm>
            <a:custGeom>
              <a:avLst/>
              <a:gdLst/>
              <a:ahLst/>
              <a:cxnLst/>
              <a:rect l="l" t="t" r="r" b="b"/>
              <a:pathLst>
                <a:path w="1052" h="2819" extrusionOk="0">
                  <a:moveTo>
                    <a:pt x="271" y="1"/>
                  </a:moveTo>
                  <a:cubicBezTo>
                    <a:pt x="144" y="431"/>
                    <a:pt x="64" y="892"/>
                    <a:pt x="48" y="1354"/>
                  </a:cubicBezTo>
                  <a:cubicBezTo>
                    <a:pt x="1" y="1847"/>
                    <a:pt x="32" y="2341"/>
                    <a:pt x="128" y="2818"/>
                  </a:cubicBezTo>
                  <a:cubicBezTo>
                    <a:pt x="1051" y="2229"/>
                    <a:pt x="749" y="606"/>
                    <a:pt x="637" y="303"/>
                  </a:cubicBezTo>
                  <a:cubicBezTo>
                    <a:pt x="542" y="160"/>
                    <a:pt x="414" y="49"/>
                    <a:pt x="27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 flipH="1">
              <a:off x="5916883" y="3453437"/>
              <a:ext cx="13996" cy="96780"/>
            </a:xfrm>
            <a:custGeom>
              <a:avLst/>
              <a:gdLst/>
              <a:ahLst/>
              <a:cxnLst/>
              <a:rect l="l" t="t" r="r" b="b"/>
              <a:pathLst>
                <a:path w="129" h="892" extrusionOk="0">
                  <a:moveTo>
                    <a:pt x="65" y="0"/>
                  </a:moveTo>
                  <a:cubicBezTo>
                    <a:pt x="33" y="0"/>
                    <a:pt x="1" y="191"/>
                    <a:pt x="1" y="446"/>
                  </a:cubicBezTo>
                  <a:cubicBezTo>
                    <a:pt x="1" y="684"/>
                    <a:pt x="33" y="891"/>
                    <a:pt x="65" y="891"/>
                  </a:cubicBezTo>
                  <a:cubicBezTo>
                    <a:pt x="96" y="891"/>
                    <a:pt x="128" y="684"/>
                    <a:pt x="128" y="446"/>
                  </a:cubicBezTo>
                  <a:cubicBezTo>
                    <a:pt x="128" y="191"/>
                    <a:pt x="96" y="0"/>
                    <a:pt x="6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 flipH="1">
              <a:off x="5987735" y="3349710"/>
              <a:ext cx="31138" cy="117611"/>
            </a:xfrm>
            <a:custGeom>
              <a:avLst/>
              <a:gdLst/>
              <a:ahLst/>
              <a:cxnLst/>
              <a:rect l="l" t="t" r="r" b="b"/>
              <a:pathLst>
                <a:path w="287" h="1084" extrusionOk="0">
                  <a:moveTo>
                    <a:pt x="271" y="1"/>
                  </a:moveTo>
                  <a:cubicBezTo>
                    <a:pt x="127" y="335"/>
                    <a:pt x="32" y="701"/>
                    <a:pt x="0" y="1067"/>
                  </a:cubicBezTo>
                  <a:lnTo>
                    <a:pt x="0" y="1083"/>
                  </a:lnTo>
                  <a:lnTo>
                    <a:pt x="16" y="1067"/>
                  </a:lnTo>
                  <a:cubicBezTo>
                    <a:pt x="48" y="717"/>
                    <a:pt x="143" y="351"/>
                    <a:pt x="271" y="17"/>
                  </a:cubicBezTo>
                  <a:cubicBezTo>
                    <a:pt x="287" y="17"/>
                    <a:pt x="287" y="1"/>
                    <a:pt x="27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 flipH="1">
              <a:off x="6015402" y="3322151"/>
              <a:ext cx="27666" cy="96780"/>
            </a:xfrm>
            <a:custGeom>
              <a:avLst/>
              <a:gdLst/>
              <a:ahLst/>
              <a:cxnLst/>
              <a:rect l="l" t="t" r="r" b="b"/>
              <a:pathLst>
                <a:path w="255" h="892" extrusionOk="0">
                  <a:moveTo>
                    <a:pt x="239" y="0"/>
                  </a:moveTo>
                  <a:cubicBezTo>
                    <a:pt x="112" y="287"/>
                    <a:pt x="32" y="589"/>
                    <a:pt x="0" y="892"/>
                  </a:cubicBezTo>
                  <a:lnTo>
                    <a:pt x="16" y="892"/>
                  </a:lnTo>
                  <a:cubicBezTo>
                    <a:pt x="48" y="589"/>
                    <a:pt x="128" y="303"/>
                    <a:pt x="255" y="16"/>
                  </a:cubicBezTo>
                  <a:cubicBezTo>
                    <a:pt x="255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 flipH="1">
              <a:off x="6262351" y="3349602"/>
              <a:ext cx="86362" cy="71717"/>
            </a:xfrm>
            <a:custGeom>
              <a:avLst/>
              <a:gdLst/>
              <a:ahLst/>
              <a:cxnLst/>
              <a:rect l="l" t="t" r="r" b="b"/>
              <a:pathLst>
                <a:path w="796" h="661" extrusionOk="0">
                  <a:moveTo>
                    <a:pt x="324" y="1"/>
                  </a:moveTo>
                  <a:cubicBezTo>
                    <a:pt x="145" y="1"/>
                    <a:pt x="1" y="154"/>
                    <a:pt x="16" y="336"/>
                  </a:cubicBezTo>
                  <a:cubicBezTo>
                    <a:pt x="16" y="537"/>
                    <a:pt x="177" y="661"/>
                    <a:pt x="346" y="661"/>
                  </a:cubicBezTo>
                  <a:cubicBezTo>
                    <a:pt x="432" y="661"/>
                    <a:pt x="519" y="629"/>
                    <a:pt x="589" y="559"/>
                  </a:cubicBezTo>
                  <a:cubicBezTo>
                    <a:pt x="796" y="352"/>
                    <a:pt x="637" y="2"/>
                    <a:pt x="350" y="2"/>
                  </a:cubicBezTo>
                  <a:cubicBezTo>
                    <a:pt x="341" y="1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 flipH="1">
              <a:off x="6261059" y="3404937"/>
              <a:ext cx="274275" cy="234355"/>
            </a:xfrm>
            <a:custGeom>
              <a:avLst/>
              <a:gdLst/>
              <a:ahLst/>
              <a:cxnLst/>
              <a:rect l="l" t="t" r="r" b="b"/>
              <a:pathLst>
                <a:path w="2528" h="2160" extrusionOk="0">
                  <a:moveTo>
                    <a:pt x="1055" y="1"/>
                  </a:moveTo>
                  <a:cubicBezTo>
                    <a:pt x="463" y="1"/>
                    <a:pt x="1" y="488"/>
                    <a:pt x="1" y="1084"/>
                  </a:cubicBezTo>
                  <a:cubicBezTo>
                    <a:pt x="1" y="1731"/>
                    <a:pt x="535" y="2159"/>
                    <a:pt x="1092" y="2159"/>
                  </a:cubicBezTo>
                  <a:cubicBezTo>
                    <a:pt x="1357" y="2159"/>
                    <a:pt x="1627" y="2063"/>
                    <a:pt x="1847" y="1848"/>
                  </a:cubicBezTo>
                  <a:cubicBezTo>
                    <a:pt x="2527" y="1168"/>
                    <a:pt x="2060" y="1"/>
                    <a:pt x="1103" y="1"/>
                  </a:cubicBezTo>
                  <a:cubicBezTo>
                    <a:pt x="1096" y="1"/>
                    <a:pt x="1090" y="1"/>
                    <a:pt x="1083" y="1"/>
                  </a:cubicBezTo>
                  <a:cubicBezTo>
                    <a:pt x="1074" y="1"/>
                    <a:pt x="1064" y="1"/>
                    <a:pt x="1055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 flipH="1">
              <a:off x="6467849" y="2989489"/>
              <a:ext cx="39818" cy="20181"/>
            </a:xfrm>
            <a:custGeom>
              <a:avLst/>
              <a:gdLst/>
              <a:ahLst/>
              <a:cxnLst/>
              <a:rect l="l" t="t" r="r" b="b"/>
              <a:pathLst>
                <a:path w="367" h="186" extrusionOk="0">
                  <a:moveTo>
                    <a:pt x="111" y="1"/>
                  </a:moveTo>
                  <a:cubicBezTo>
                    <a:pt x="62" y="1"/>
                    <a:pt x="26" y="12"/>
                    <a:pt x="16" y="42"/>
                  </a:cubicBezTo>
                  <a:cubicBezTo>
                    <a:pt x="0" y="90"/>
                    <a:pt x="64" y="138"/>
                    <a:pt x="160" y="169"/>
                  </a:cubicBezTo>
                  <a:cubicBezTo>
                    <a:pt x="193" y="181"/>
                    <a:pt x="225" y="186"/>
                    <a:pt x="253" y="186"/>
                  </a:cubicBezTo>
                  <a:cubicBezTo>
                    <a:pt x="304" y="186"/>
                    <a:pt x="340" y="168"/>
                    <a:pt x="351" y="138"/>
                  </a:cubicBezTo>
                  <a:cubicBezTo>
                    <a:pt x="367" y="106"/>
                    <a:pt x="303" y="42"/>
                    <a:pt x="207" y="10"/>
                  </a:cubicBezTo>
                  <a:cubicBezTo>
                    <a:pt x="172" y="4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 flipH="1">
              <a:off x="6500616" y="2959325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18" y="0"/>
                  </a:moveTo>
                  <a:cubicBezTo>
                    <a:pt x="66" y="0"/>
                    <a:pt x="2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6" y="173"/>
                    <a:pt x="230" y="178"/>
                    <a:pt x="260" y="178"/>
                  </a:cubicBezTo>
                  <a:cubicBezTo>
                    <a:pt x="309" y="178"/>
                    <a:pt x="347" y="165"/>
                    <a:pt x="366" y="145"/>
                  </a:cubicBezTo>
                  <a:cubicBezTo>
                    <a:pt x="382" y="97"/>
                    <a:pt x="303" y="33"/>
                    <a:pt x="223" y="18"/>
                  </a:cubicBezTo>
                  <a:cubicBezTo>
                    <a:pt x="186" y="5"/>
                    <a:pt x="150" y="0"/>
                    <a:pt x="118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 flipH="1">
              <a:off x="6438445" y="2962797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03" y="0"/>
                  </a:moveTo>
                  <a:cubicBezTo>
                    <a:pt x="53" y="0"/>
                    <a:pt x="1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0" y="173"/>
                    <a:pt x="222" y="178"/>
                    <a:pt x="252" y="178"/>
                  </a:cubicBezTo>
                  <a:cubicBezTo>
                    <a:pt x="300" y="178"/>
                    <a:pt x="340" y="164"/>
                    <a:pt x="350" y="145"/>
                  </a:cubicBezTo>
                  <a:cubicBezTo>
                    <a:pt x="382" y="97"/>
                    <a:pt x="303" y="33"/>
                    <a:pt x="207" y="17"/>
                  </a:cubicBezTo>
                  <a:cubicBezTo>
                    <a:pt x="171" y="5"/>
                    <a:pt x="134" y="0"/>
                    <a:pt x="10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 flipH="1">
              <a:off x="7362441" y="3220595"/>
              <a:ext cx="191819" cy="255295"/>
            </a:xfrm>
            <a:custGeom>
              <a:avLst/>
              <a:gdLst/>
              <a:ahLst/>
              <a:cxnLst/>
              <a:rect l="l" t="t" r="r" b="b"/>
              <a:pathLst>
                <a:path w="1768" h="2353" extrusionOk="0">
                  <a:moveTo>
                    <a:pt x="1074" y="0"/>
                  </a:moveTo>
                  <a:cubicBezTo>
                    <a:pt x="686" y="0"/>
                    <a:pt x="252" y="258"/>
                    <a:pt x="128" y="602"/>
                  </a:cubicBezTo>
                  <a:cubicBezTo>
                    <a:pt x="96" y="698"/>
                    <a:pt x="64" y="825"/>
                    <a:pt x="48" y="936"/>
                  </a:cubicBezTo>
                  <a:cubicBezTo>
                    <a:pt x="0" y="1223"/>
                    <a:pt x="0" y="1525"/>
                    <a:pt x="80" y="1812"/>
                  </a:cubicBezTo>
                  <a:cubicBezTo>
                    <a:pt x="160" y="2114"/>
                    <a:pt x="414" y="2321"/>
                    <a:pt x="717" y="2353"/>
                  </a:cubicBezTo>
                  <a:cubicBezTo>
                    <a:pt x="796" y="2353"/>
                    <a:pt x="892" y="2337"/>
                    <a:pt x="971" y="2305"/>
                  </a:cubicBezTo>
                  <a:cubicBezTo>
                    <a:pt x="1131" y="2257"/>
                    <a:pt x="1290" y="2178"/>
                    <a:pt x="1417" y="2051"/>
                  </a:cubicBezTo>
                  <a:cubicBezTo>
                    <a:pt x="1688" y="1796"/>
                    <a:pt x="1720" y="1382"/>
                    <a:pt x="1735" y="1016"/>
                  </a:cubicBezTo>
                  <a:cubicBezTo>
                    <a:pt x="1767" y="793"/>
                    <a:pt x="1751" y="586"/>
                    <a:pt x="1688" y="395"/>
                  </a:cubicBezTo>
                  <a:cubicBezTo>
                    <a:pt x="1573" y="115"/>
                    <a:pt x="1334" y="0"/>
                    <a:pt x="1074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 flipH="1">
              <a:off x="7588660" y="3192819"/>
              <a:ext cx="117609" cy="158515"/>
            </a:xfrm>
            <a:custGeom>
              <a:avLst/>
              <a:gdLst/>
              <a:ahLst/>
              <a:cxnLst/>
              <a:rect l="l" t="t" r="r" b="b"/>
              <a:pathLst>
                <a:path w="1084" h="1461" extrusionOk="0">
                  <a:moveTo>
                    <a:pt x="657" y="0"/>
                  </a:moveTo>
                  <a:cubicBezTo>
                    <a:pt x="420" y="0"/>
                    <a:pt x="156" y="162"/>
                    <a:pt x="80" y="381"/>
                  </a:cubicBezTo>
                  <a:cubicBezTo>
                    <a:pt x="48" y="444"/>
                    <a:pt x="33" y="508"/>
                    <a:pt x="33" y="587"/>
                  </a:cubicBezTo>
                  <a:cubicBezTo>
                    <a:pt x="1" y="763"/>
                    <a:pt x="1" y="938"/>
                    <a:pt x="48" y="1129"/>
                  </a:cubicBezTo>
                  <a:cubicBezTo>
                    <a:pt x="74" y="1329"/>
                    <a:pt x="257" y="1461"/>
                    <a:pt x="450" y="1461"/>
                  </a:cubicBezTo>
                  <a:cubicBezTo>
                    <a:pt x="502" y="1461"/>
                    <a:pt x="555" y="1451"/>
                    <a:pt x="606" y="1431"/>
                  </a:cubicBezTo>
                  <a:cubicBezTo>
                    <a:pt x="701" y="1399"/>
                    <a:pt x="797" y="1336"/>
                    <a:pt x="876" y="1272"/>
                  </a:cubicBezTo>
                  <a:cubicBezTo>
                    <a:pt x="1019" y="1081"/>
                    <a:pt x="1083" y="858"/>
                    <a:pt x="1067" y="635"/>
                  </a:cubicBezTo>
                  <a:cubicBezTo>
                    <a:pt x="1083" y="492"/>
                    <a:pt x="1067" y="365"/>
                    <a:pt x="1035" y="253"/>
                  </a:cubicBezTo>
                  <a:cubicBezTo>
                    <a:pt x="965" y="74"/>
                    <a:pt x="817" y="0"/>
                    <a:pt x="657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 flipH="1">
              <a:off x="7588659" y="3422623"/>
              <a:ext cx="95150" cy="127593"/>
            </a:xfrm>
            <a:custGeom>
              <a:avLst/>
              <a:gdLst/>
              <a:ahLst/>
              <a:cxnLst/>
              <a:rect l="l" t="t" r="r" b="b"/>
              <a:pathLst>
                <a:path w="877" h="1176" extrusionOk="0">
                  <a:moveTo>
                    <a:pt x="539" y="1"/>
                  </a:moveTo>
                  <a:cubicBezTo>
                    <a:pt x="344" y="1"/>
                    <a:pt x="128" y="127"/>
                    <a:pt x="80" y="300"/>
                  </a:cubicBezTo>
                  <a:cubicBezTo>
                    <a:pt x="48" y="348"/>
                    <a:pt x="48" y="411"/>
                    <a:pt x="32" y="459"/>
                  </a:cubicBezTo>
                  <a:cubicBezTo>
                    <a:pt x="1" y="602"/>
                    <a:pt x="1" y="762"/>
                    <a:pt x="32" y="905"/>
                  </a:cubicBezTo>
                  <a:cubicBezTo>
                    <a:pt x="80" y="1048"/>
                    <a:pt x="208" y="1159"/>
                    <a:pt x="351" y="1175"/>
                  </a:cubicBezTo>
                  <a:cubicBezTo>
                    <a:pt x="399" y="1159"/>
                    <a:pt x="446" y="1159"/>
                    <a:pt x="478" y="1144"/>
                  </a:cubicBezTo>
                  <a:cubicBezTo>
                    <a:pt x="558" y="1128"/>
                    <a:pt x="637" y="1080"/>
                    <a:pt x="701" y="1016"/>
                  </a:cubicBezTo>
                  <a:cubicBezTo>
                    <a:pt x="812" y="873"/>
                    <a:pt x="876" y="682"/>
                    <a:pt x="860" y="507"/>
                  </a:cubicBezTo>
                  <a:cubicBezTo>
                    <a:pt x="876" y="395"/>
                    <a:pt x="876" y="300"/>
                    <a:pt x="844" y="189"/>
                  </a:cubicBezTo>
                  <a:cubicBezTo>
                    <a:pt x="787" y="56"/>
                    <a:pt x="668" y="1"/>
                    <a:pt x="539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 flipH="1">
              <a:off x="7787329" y="3147140"/>
              <a:ext cx="209070" cy="175115"/>
            </a:xfrm>
            <a:custGeom>
              <a:avLst/>
              <a:gdLst/>
              <a:ahLst/>
              <a:cxnLst/>
              <a:rect l="l" t="t" r="r" b="b"/>
              <a:pathLst>
                <a:path w="1927" h="1614" extrusionOk="0">
                  <a:moveTo>
                    <a:pt x="1194" y="913"/>
                  </a:moveTo>
                  <a:cubicBezTo>
                    <a:pt x="1226" y="1024"/>
                    <a:pt x="1242" y="1136"/>
                    <a:pt x="1226" y="1263"/>
                  </a:cubicBezTo>
                  <a:cubicBezTo>
                    <a:pt x="1226" y="1343"/>
                    <a:pt x="1194" y="1406"/>
                    <a:pt x="1147" y="1486"/>
                  </a:cubicBezTo>
                  <a:cubicBezTo>
                    <a:pt x="1107" y="1525"/>
                    <a:pt x="1047" y="1554"/>
                    <a:pt x="991" y="1554"/>
                  </a:cubicBezTo>
                  <a:cubicBezTo>
                    <a:pt x="979" y="1554"/>
                    <a:pt x="967" y="1552"/>
                    <a:pt x="956" y="1550"/>
                  </a:cubicBezTo>
                  <a:cubicBezTo>
                    <a:pt x="876" y="1534"/>
                    <a:pt x="844" y="1470"/>
                    <a:pt x="828" y="1390"/>
                  </a:cubicBezTo>
                  <a:cubicBezTo>
                    <a:pt x="828" y="1327"/>
                    <a:pt x="844" y="1247"/>
                    <a:pt x="892" y="1184"/>
                  </a:cubicBezTo>
                  <a:cubicBezTo>
                    <a:pt x="956" y="1056"/>
                    <a:pt x="1067" y="961"/>
                    <a:pt x="1194" y="913"/>
                  </a:cubicBezTo>
                  <a:close/>
                  <a:moveTo>
                    <a:pt x="113" y="0"/>
                  </a:moveTo>
                  <a:cubicBezTo>
                    <a:pt x="76" y="0"/>
                    <a:pt x="38" y="2"/>
                    <a:pt x="1" y="6"/>
                  </a:cubicBezTo>
                  <a:lnTo>
                    <a:pt x="1" y="53"/>
                  </a:lnTo>
                  <a:cubicBezTo>
                    <a:pt x="43" y="48"/>
                    <a:pt x="86" y="46"/>
                    <a:pt x="128" y="46"/>
                  </a:cubicBezTo>
                  <a:cubicBezTo>
                    <a:pt x="620" y="46"/>
                    <a:pt x="1062" y="381"/>
                    <a:pt x="1194" y="865"/>
                  </a:cubicBezTo>
                  <a:cubicBezTo>
                    <a:pt x="1035" y="929"/>
                    <a:pt x="924" y="1024"/>
                    <a:pt x="844" y="1168"/>
                  </a:cubicBezTo>
                  <a:cubicBezTo>
                    <a:pt x="796" y="1247"/>
                    <a:pt x="781" y="1327"/>
                    <a:pt x="781" y="1406"/>
                  </a:cubicBezTo>
                  <a:cubicBezTo>
                    <a:pt x="796" y="1502"/>
                    <a:pt x="844" y="1581"/>
                    <a:pt x="940" y="1613"/>
                  </a:cubicBezTo>
                  <a:lnTo>
                    <a:pt x="987" y="1613"/>
                  </a:lnTo>
                  <a:cubicBezTo>
                    <a:pt x="1067" y="1613"/>
                    <a:pt x="1147" y="1566"/>
                    <a:pt x="1194" y="1502"/>
                  </a:cubicBezTo>
                  <a:cubicBezTo>
                    <a:pt x="1242" y="1438"/>
                    <a:pt x="1274" y="1359"/>
                    <a:pt x="1274" y="1263"/>
                  </a:cubicBezTo>
                  <a:cubicBezTo>
                    <a:pt x="1290" y="1136"/>
                    <a:pt x="1274" y="1024"/>
                    <a:pt x="1258" y="897"/>
                  </a:cubicBezTo>
                  <a:cubicBezTo>
                    <a:pt x="1298" y="889"/>
                    <a:pt x="1338" y="885"/>
                    <a:pt x="1379" y="885"/>
                  </a:cubicBezTo>
                  <a:cubicBezTo>
                    <a:pt x="1421" y="885"/>
                    <a:pt x="1465" y="889"/>
                    <a:pt x="1513" y="897"/>
                  </a:cubicBezTo>
                  <a:cubicBezTo>
                    <a:pt x="1624" y="929"/>
                    <a:pt x="1736" y="1008"/>
                    <a:pt x="1799" y="1120"/>
                  </a:cubicBezTo>
                  <a:cubicBezTo>
                    <a:pt x="1863" y="1215"/>
                    <a:pt x="1879" y="1343"/>
                    <a:pt x="1847" y="1438"/>
                  </a:cubicBezTo>
                  <a:lnTo>
                    <a:pt x="1895" y="1454"/>
                  </a:lnTo>
                  <a:cubicBezTo>
                    <a:pt x="1927" y="1343"/>
                    <a:pt x="1911" y="1199"/>
                    <a:pt x="1847" y="1104"/>
                  </a:cubicBezTo>
                  <a:cubicBezTo>
                    <a:pt x="1767" y="977"/>
                    <a:pt x="1656" y="881"/>
                    <a:pt x="1513" y="849"/>
                  </a:cubicBezTo>
                  <a:cubicBezTo>
                    <a:pt x="1473" y="841"/>
                    <a:pt x="1429" y="837"/>
                    <a:pt x="1383" y="837"/>
                  </a:cubicBezTo>
                  <a:cubicBezTo>
                    <a:pt x="1338" y="837"/>
                    <a:pt x="1290" y="841"/>
                    <a:pt x="1242" y="849"/>
                  </a:cubicBezTo>
                  <a:cubicBezTo>
                    <a:pt x="1194" y="658"/>
                    <a:pt x="1083" y="467"/>
                    <a:pt x="940" y="324"/>
                  </a:cubicBezTo>
                  <a:cubicBezTo>
                    <a:pt x="714" y="112"/>
                    <a:pt x="412" y="0"/>
                    <a:pt x="11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 flipH="1">
              <a:off x="7768331" y="3916192"/>
              <a:ext cx="10416" cy="19096"/>
            </a:xfrm>
            <a:custGeom>
              <a:avLst/>
              <a:gdLst/>
              <a:ahLst/>
              <a:cxnLst/>
              <a:rect l="l" t="t" r="r" b="b"/>
              <a:pathLst>
                <a:path w="96" h="176" extrusionOk="0">
                  <a:moveTo>
                    <a:pt x="96" y="176"/>
                  </a:moveTo>
                  <a:lnTo>
                    <a:pt x="96" y="176"/>
                  </a:lnTo>
                  <a:cubicBezTo>
                    <a:pt x="48" y="128"/>
                    <a:pt x="16" y="65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6" y="65"/>
                    <a:pt x="48" y="128"/>
                    <a:pt x="96" y="176"/>
                  </a:cubicBezTo>
                  <a:cubicBezTo>
                    <a:pt x="96" y="176"/>
                    <a:pt x="96" y="176"/>
                    <a:pt x="96" y="176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 flipH="1">
              <a:off x="7773540" y="3932033"/>
              <a:ext cx="13779" cy="25714"/>
            </a:xfrm>
            <a:custGeom>
              <a:avLst/>
              <a:gdLst/>
              <a:ahLst/>
              <a:cxnLst/>
              <a:rect l="l" t="t" r="r" b="b"/>
              <a:pathLst>
                <a:path w="127" h="237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80"/>
                    <a:pt x="80" y="158"/>
                    <a:pt x="127" y="237"/>
                  </a:cubicBezTo>
                  <a:lnTo>
                    <a:pt x="127" y="221"/>
                  </a:lnTo>
                  <a:cubicBezTo>
                    <a:pt x="80" y="158"/>
                    <a:pt x="33" y="80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 flipH="1">
              <a:off x="6880582" y="3363599"/>
              <a:ext cx="8788" cy="19096"/>
            </a:xfrm>
            <a:custGeom>
              <a:avLst/>
              <a:gdLst/>
              <a:ahLst/>
              <a:cxnLst/>
              <a:rect l="l" t="t" r="r" b="b"/>
              <a:pathLst>
                <a:path w="81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64"/>
                    <a:pt x="33" y="128"/>
                    <a:pt x="80" y="175"/>
                  </a:cubicBezTo>
                  <a:cubicBezTo>
                    <a:pt x="33" y="112"/>
                    <a:pt x="17" y="64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 flipH="1">
              <a:off x="6903041" y="3339403"/>
              <a:ext cx="4231" cy="24303"/>
            </a:xfrm>
            <a:custGeom>
              <a:avLst/>
              <a:gdLst/>
              <a:ahLst/>
              <a:cxnLst/>
              <a:rect l="l" t="t" r="r" b="b"/>
              <a:pathLst>
                <a:path w="39" h="224" extrusionOk="0">
                  <a:moveTo>
                    <a:pt x="6" y="1"/>
                  </a:moveTo>
                  <a:cubicBezTo>
                    <a:pt x="2" y="22"/>
                    <a:pt x="0" y="43"/>
                    <a:pt x="0" y="63"/>
                  </a:cubicBezTo>
                  <a:lnTo>
                    <a:pt x="0" y="63"/>
                  </a:lnTo>
                  <a:cubicBezTo>
                    <a:pt x="0" y="42"/>
                    <a:pt x="2" y="22"/>
                    <a:pt x="6" y="1"/>
                  </a:cubicBezTo>
                  <a:close/>
                  <a:moveTo>
                    <a:pt x="0" y="63"/>
                  </a:moveTo>
                  <a:lnTo>
                    <a:pt x="0" y="63"/>
                  </a:lnTo>
                  <a:cubicBezTo>
                    <a:pt x="0" y="121"/>
                    <a:pt x="15" y="176"/>
                    <a:pt x="38" y="223"/>
                  </a:cubicBezTo>
                  <a:cubicBezTo>
                    <a:pt x="15" y="166"/>
                    <a:pt x="0" y="116"/>
                    <a:pt x="0" y="63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 flipH="1">
              <a:off x="6324525" y="3788487"/>
              <a:ext cx="155473" cy="79746"/>
            </a:xfrm>
            <a:custGeom>
              <a:avLst/>
              <a:gdLst/>
              <a:ahLst/>
              <a:cxnLst/>
              <a:rect l="l" t="t" r="r" b="b"/>
              <a:pathLst>
                <a:path w="1433" h="735" extrusionOk="0">
                  <a:moveTo>
                    <a:pt x="0" y="0"/>
                  </a:moveTo>
                  <a:lnTo>
                    <a:pt x="0" y="0"/>
                  </a:lnTo>
                  <a:cubicBezTo>
                    <a:pt x="207" y="191"/>
                    <a:pt x="414" y="366"/>
                    <a:pt x="637" y="525"/>
                  </a:cubicBezTo>
                  <a:cubicBezTo>
                    <a:pt x="855" y="656"/>
                    <a:pt x="1101" y="734"/>
                    <a:pt x="1360" y="734"/>
                  </a:cubicBezTo>
                  <a:cubicBezTo>
                    <a:pt x="1384" y="734"/>
                    <a:pt x="1408" y="734"/>
                    <a:pt x="1433" y="7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 flipH="1">
              <a:off x="7490245" y="4258186"/>
              <a:ext cx="12260" cy="57070"/>
            </a:xfrm>
            <a:custGeom>
              <a:avLst/>
              <a:gdLst/>
              <a:ahLst/>
              <a:cxnLst/>
              <a:rect l="l" t="t" r="r" b="b"/>
              <a:pathLst>
                <a:path w="113" h="526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81" y="526"/>
                  </a:lnTo>
                  <a:lnTo>
                    <a:pt x="112" y="526"/>
                  </a:lnTo>
                  <a:lnTo>
                    <a:pt x="33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 flipH="1">
              <a:off x="6720036" y="4080353"/>
              <a:ext cx="720190" cy="84628"/>
            </a:xfrm>
            <a:custGeom>
              <a:avLst/>
              <a:gdLst/>
              <a:ahLst/>
              <a:cxnLst/>
              <a:rect l="l" t="t" r="r" b="b"/>
              <a:pathLst>
                <a:path w="6638" h="780" extrusionOk="0">
                  <a:moveTo>
                    <a:pt x="0" y="0"/>
                  </a:moveTo>
                  <a:cubicBezTo>
                    <a:pt x="0" y="16"/>
                    <a:pt x="0" y="16"/>
                    <a:pt x="0" y="32"/>
                  </a:cubicBezTo>
                  <a:cubicBezTo>
                    <a:pt x="16" y="32"/>
                    <a:pt x="493" y="191"/>
                    <a:pt x="2308" y="541"/>
                  </a:cubicBezTo>
                  <a:cubicBezTo>
                    <a:pt x="3343" y="700"/>
                    <a:pt x="4377" y="780"/>
                    <a:pt x="5428" y="780"/>
                  </a:cubicBezTo>
                  <a:cubicBezTo>
                    <a:pt x="6128" y="780"/>
                    <a:pt x="6606" y="748"/>
                    <a:pt x="6622" y="748"/>
                  </a:cubicBezTo>
                  <a:cubicBezTo>
                    <a:pt x="6638" y="748"/>
                    <a:pt x="6638" y="732"/>
                    <a:pt x="6638" y="732"/>
                  </a:cubicBezTo>
                  <a:cubicBezTo>
                    <a:pt x="6638" y="732"/>
                    <a:pt x="6638" y="716"/>
                    <a:pt x="6622" y="716"/>
                  </a:cubicBezTo>
                  <a:cubicBezTo>
                    <a:pt x="6615" y="723"/>
                    <a:pt x="6110" y="753"/>
                    <a:pt x="5390" y="753"/>
                  </a:cubicBezTo>
                  <a:cubicBezTo>
                    <a:pt x="4512" y="753"/>
                    <a:pt x="3314" y="709"/>
                    <a:pt x="2308" y="525"/>
                  </a:cubicBezTo>
                  <a:cubicBezTo>
                    <a:pt x="493" y="175"/>
                    <a:pt x="16" y="16"/>
                    <a:pt x="1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 flipH="1">
              <a:off x="7419413" y="3617924"/>
              <a:ext cx="393945" cy="711201"/>
            </a:xfrm>
            <a:custGeom>
              <a:avLst/>
              <a:gdLst/>
              <a:ahLst/>
              <a:cxnLst/>
              <a:rect l="l" t="t" r="r" b="b"/>
              <a:pathLst>
                <a:path w="3631" h="6555" extrusionOk="0">
                  <a:moveTo>
                    <a:pt x="2056" y="0"/>
                  </a:moveTo>
                  <a:cubicBezTo>
                    <a:pt x="2054" y="0"/>
                    <a:pt x="2054" y="4"/>
                    <a:pt x="2054" y="12"/>
                  </a:cubicBezTo>
                  <a:cubicBezTo>
                    <a:pt x="2038" y="12"/>
                    <a:pt x="2038" y="12"/>
                    <a:pt x="2054" y="28"/>
                  </a:cubicBezTo>
                  <a:cubicBezTo>
                    <a:pt x="2054" y="28"/>
                    <a:pt x="3280" y="1015"/>
                    <a:pt x="3503" y="2416"/>
                  </a:cubicBezTo>
                  <a:cubicBezTo>
                    <a:pt x="3614" y="3243"/>
                    <a:pt x="3503" y="4071"/>
                    <a:pt x="3168" y="4851"/>
                  </a:cubicBezTo>
                  <a:cubicBezTo>
                    <a:pt x="3137" y="4962"/>
                    <a:pt x="3089" y="5090"/>
                    <a:pt x="3057" y="5201"/>
                  </a:cubicBezTo>
                  <a:cubicBezTo>
                    <a:pt x="3009" y="5520"/>
                    <a:pt x="2993" y="5854"/>
                    <a:pt x="3009" y="6188"/>
                  </a:cubicBezTo>
                  <a:lnTo>
                    <a:pt x="3009" y="6347"/>
                  </a:lnTo>
                  <a:cubicBezTo>
                    <a:pt x="3009" y="6459"/>
                    <a:pt x="2595" y="6490"/>
                    <a:pt x="2325" y="6506"/>
                  </a:cubicBezTo>
                  <a:cubicBezTo>
                    <a:pt x="2213" y="6506"/>
                    <a:pt x="2134" y="6522"/>
                    <a:pt x="2070" y="6522"/>
                  </a:cubicBezTo>
                  <a:cubicBezTo>
                    <a:pt x="1975" y="6427"/>
                    <a:pt x="462" y="4787"/>
                    <a:pt x="17" y="3196"/>
                  </a:cubicBezTo>
                  <a:lnTo>
                    <a:pt x="1" y="3196"/>
                  </a:lnTo>
                  <a:cubicBezTo>
                    <a:pt x="1" y="3196"/>
                    <a:pt x="1" y="3196"/>
                    <a:pt x="1" y="3211"/>
                  </a:cubicBezTo>
                  <a:cubicBezTo>
                    <a:pt x="462" y="4851"/>
                    <a:pt x="2038" y="6538"/>
                    <a:pt x="2054" y="6554"/>
                  </a:cubicBezTo>
                  <a:lnTo>
                    <a:pt x="2070" y="6554"/>
                  </a:lnTo>
                  <a:cubicBezTo>
                    <a:pt x="2118" y="6538"/>
                    <a:pt x="2213" y="6538"/>
                    <a:pt x="2325" y="6538"/>
                  </a:cubicBezTo>
                  <a:cubicBezTo>
                    <a:pt x="2643" y="6506"/>
                    <a:pt x="3041" y="6490"/>
                    <a:pt x="3041" y="6347"/>
                  </a:cubicBezTo>
                  <a:lnTo>
                    <a:pt x="3041" y="6188"/>
                  </a:lnTo>
                  <a:cubicBezTo>
                    <a:pt x="3025" y="5854"/>
                    <a:pt x="3041" y="5535"/>
                    <a:pt x="3089" y="5217"/>
                  </a:cubicBezTo>
                  <a:cubicBezTo>
                    <a:pt x="3121" y="5090"/>
                    <a:pt x="3153" y="4978"/>
                    <a:pt x="3200" y="4867"/>
                  </a:cubicBezTo>
                  <a:cubicBezTo>
                    <a:pt x="3519" y="4087"/>
                    <a:pt x="3630" y="3243"/>
                    <a:pt x="3519" y="2416"/>
                  </a:cubicBezTo>
                  <a:cubicBezTo>
                    <a:pt x="3312" y="1015"/>
                    <a:pt x="2086" y="12"/>
                    <a:pt x="2070" y="12"/>
                  </a:cubicBezTo>
                  <a:cubicBezTo>
                    <a:pt x="2062" y="4"/>
                    <a:pt x="2058" y="0"/>
                    <a:pt x="205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 flipH="1">
              <a:off x="7398672" y="3904148"/>
              <a:ext cx="38190" cy="143000"/>
            </a:xfrm>
            <a:custGeom>
              <a:avLst/>
              <a:gdLst/>
              <a:ahLst/>
              <a:cxnLst/>
              <a:rect l="l" t="t" r="r" b="b"/>
              <a:pathLst>
                <a:path w="352" h="1318" extrusionOk="0">
                  <a:moveTo>
                    <a:pt x="319" y="0"/>
                  </a:moveTo>
                  <a:cubicBezTo>
                    <a:pt x="319" y="446"/>
                    <a:pt x="208" y="892"/>
                    <a:pt x="1" y="1290"/>
                  </a:cubicBezTo>
                  <a:cubicBezTo>
                    <a:pt x="1" y="1290"/>
                    <a:pt x="1" y="1306"/>
                    <a:pt x="1" y="1306"/>
                  </a:cubicBezTo>
                  <a:cubicBezTo>
                    <a:pt x="1" y="1314"/>
                    <a:pt x="9" y="1318"/>
                    <a:pt x="15" y="1318"/>
                  </a:cubicBezTo>
                  <a:cubicBezTo>
                    <a:pt x="21" y="1318"/>
                    <a:pt x="25" y="1314"/>
                    <a:pt x="17" y="1306"/>
                  </a:cubicBezTo>
                  <a:cubicBezTo>
                    <a:pt x="224" y="892"/>
                    <a:pt x="335" y="462"/>
                    <a:pt x="35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 flipH="1">
              <a:off x="7305469" y="4258186"/>
              <a:ext cx="8788" cy="50234"/>
            </a:xfrm>
            <a:custGeom>
              <a:avLst/>
              <a:gdLst/>
              <a:ahLst/>
              <a:cxnLst/>
              <a:rect l="l" t="t" r="r" b="b"/>
              <a:pathLst>
                <a:path w="81" h="463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49" y="446"/>
                  </a:lnTo>
                  <a:cubicBezTo>
                    <a:pt x="49" y="446"/>
                    <a:pt x="65" y="462"/>
                    <a:pt x="65" y="462"/>
                  </a:cubicBezTo>
                  <a:cubicBezTo>
                    <a:pt x="81" y="462"/>
                    <a:pt x="81" y="446"/>
                    <a:pt x="81" y="446"/>
                  </a:cubicBezTo>
                  <a:lnTo>
                    <a:pt x="17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 flipH="1">
              <a:off x="6457448" y="3886137"/>
              <a:ext cx="362807" cy="425636"/>
            </a:xfrm>
            <a:custGeom>
              <a:avLst/>
              <a:gdLst/>
              <a:ahLst/>
              <a:cxnLst/>
              <a:rect l="l" t="t" r="r" b="b"/>
              <a:pathLst>
                <a:path w="3344" h="3923" extrusionOk="0">
                  <a:moveTo>
                    <a:pt x="5" y="0"/>
                  </a:moveTo>
                  <a:cubicBezTo>
                    <a:pt x="2" y="0"/>
                    <a:pt x="0" y="2"/>
                    <a:pt x="0" y="7"/>
                  </a:cubicBezTo>
                  <a:cubicBezTo>
                    <a:pt x="478" y="2618"/>
                    <a:pt x="1974" y="3907"/>
                    <a:pt x="1990" y="3923"/>
                  </a:cubicBezTo>
                  <a:lnTo>
                    <a:pt x="2738" y="3923"/>
                  </a:lnTo>
                  <a:cubicBezTo>
                    <a:pt x="2818" y="3923"/>
                    <a:pt x="2897" y="3875"/>
                    <a:pt x="2913" y="3796"/>
                  </a:cubicBezTo>
                  <a:lnTo>
                    <a:pt x="3343" y="2029"/>
                  </a:lnTo>
                  <a:cubicBezTo>
                    <a:pt x="3343" y="2029"/>
                    <a:pt x="3327" y="2013"/>
                    <a:pt x="3327" y="2013"/>
                  </a:cubicBezTo>
                  <a:cubicBezTo>
                    <a:pt x="3327" y="2013"/>
                    <a:pt x="3311" y="2013"/>
                    <a:pt x="3311" y="2029"/>
                  </a:cubicBezTo>
                  <a:lnTo>
                    <a:pt x="2897" y="3796"/>
                  </a:lnTo>
                  <a:cubicBezTo>
                    <a:pt x="2881" y="3859"/>
                    <a:pt x="2818" y="3907"/>
                    <a:pt x="2754" y="3907"/>
                  </a:cubicBezTo>
                  <a:lnTo>
                    <a:pt x="2006" y="3907"/>
                  </a:lnTo>
                  <a:cubicBezTo>
                    <a:pt x="1910" y="3827"/>
                    <a:pt x="494" y="2538"/>
                    <a:pt x="16" y="7"/>
                  </a:cubicBezTo>
                  <a:cubicBezTo>
                    <a:pt x="16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 flipH="1">
              <a:off x="6733787" y="3924872"/>
              <a:ext cx="115873" cy="214283"/>
            </a:xfrm>
            <a:custGeom>
              <a:avLst/>
              <a:gdLst/>
              <a:ahLst/>
              <a:cxnLst/>
              <a:rect l="l" t="t" r="r" b="b"/>
              <a:pathLst>
                <a:path w="1068" h="1975" extrusionOk="0">
                  <a:moveTo>
                    <a:pt x="17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40" y="733"/>
                    <a:pt x="590" y="1385"/>
                    <a:pt x="1051" y="1974"/>
                  </a:cubicBezTo>
                  <a:lnTo>
                    <a:pt x="1067" y="1974"/>
                  </a:lnTo>
                  <a:cubicBezTo>
                    <a:pt x="1067" y="1958"/>
                    <a:pt x="1067" y="1958"/>
                    <a:pt x="1067" y="1958"/>
                  </a:cubicBezTo>
                  <a:cubicBezTo>
                    <a:pt x="606" y="1369"/>
                    <a:pt x="255" y="701"/>
                    <a:pt x="33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 flipH="1">
              <a:off x="6516238" y="4252978"/>
              <a:ext cx="6944" cy="58806"/>
            </a:xfrm>
            <a:custGeom>
              <a:avLst/>
              <a:gdLst/>
              <a:ahLst/>
              <a:cxnLst/>
              <a:rect l="l" t="t" r="r" b="b"/>
              <a:pathLst>
                <a:path w="64" h="542" extrusionOk="0">
                  <a:moveTo>
                    <a:pt x="48" y="1"/>
                  </a:moveTo>
                  <a:cubicBezTo>
                    <a:pt x="32" y="1"/>
                    <a:pt x="32" y="1"/>
                    <a:pt x="32" y="17"/>
                  </a:cubicBezTo>
                  <a:lnTo>
                    <a:pt x="0" y="526"/>
                  </a:lnTo>
                  <a:cubicBezTo>
                    <a:pt x="0" y="542"/>
                    <a:pt x="0" y="542"/>
                    <a:pt x="0" y="542"/>
                  </a:cubicBezTo>
                  <a:cubicBezTo>
                    <a:pt x="16" y="542"/>
                    <a:pt x="16" y="542"/>
                    <a:pt x="16" y="526"/>
                  </a:cubicBezTo>
                  <a:lnTo>
                    <a:pt x="64" y="17"/>
                  </a:lnTo>
                  <a:cubicBezTo>
                    <a:pt x="64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 flipH="1">
              <a:off x="6379745" y="4247878"/>
              <a:ext cx="10524" cy="51862"/>
            </a:xfrm>
            <a:custGeom>
              <a:avLst/>
              <a:gdLst/>
              <a:ahLst/>
              <a:cxnLst/>
              <a:rect l="l" t="t" r="r" b="b"/>
              <a:pathLst>
                <a:path w="97" h="478" extrusionOk="0">
                  <a:moveTo>
                    <a:pt x="17" y="0"/>
                  </a:moveTo>
                  <a:cubicBezTo>
                    <a:pt x="17" y="0"/>
                    <a:pt x="1" y="0"/>
                    <a:pt x="1" y="16"/>
                  </a:cubicBezTo>
                  <a:lnTo>
                    <a:pt x="80" y="478"/>
                  </a:lnTo>
                  <a:lnTo>
                    <a:pt x="96" y="478"/>
                  </a:lnTo>
                  <a:cubicBezTo>
                    <a:pt x="96" y="478"/>
                    <a:pt x="96" y="478"/>
                    <a:pt x="96" y="462"/>
                  </a:cubicBezTo>
                  <a:lnTo>
                    <a:pt x="33" y="16"/>
                  </a:lnTo>
                  <a:cubicBezTo>
                    <a:pt x="33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 flipH="1">
              <a:off x="5486902" y="3467217"/>
              <a:ext cx="117500" cy="898142"/>
            </a:xfrm>
            <a:custGeom>
              <a:avLst/>
              <a:gdLst/>
              <a:ahLst/>
              <a:cxnLst/>
              <a:rect l="l" t="t" r="r" b="b"/>
              <a:pathLst>
                <a:path w="1083" h="8278" extrusionOk="0">
                  <a:moveTo>
                    <a:pt x="1019" y="0"/>
                  </a:moveTo>
                  <a:cubicBezTo>
                    <a:pt x="1067" y="924"/>
                    <a:pt x="1067" y="1863"/>
                    <a:pt x="1019" y="2802"/>
                  </a:cubicBezTo>
                  <a:cubicBezTo>
                    <a:pt x="1083" y="1863"/>
                    <a:pt x="1083" y="924"/>
                    <a:pt x="1019" y="0"/>
                  </a:cubicBezTo>
                  <a:close/>
                  <a:moveTo>
                    <a:pt x="1019" y="2802"/>
                  </a:moveTo>
                  <a:lnTo>
                    <a:pt x="1019" y="2802"/>
                  </a:lnTo>
                  <a:cubicBezTo>
                    <a:pt x="979" y="3542"/>
                    <a:pt x="900" y="4453"/>
                    <a:pt x="742" y="5408"/>
                  </a:cubicBezTo>
                  <a:lnTo>
                    <a:pt x="742" y="5408"/>
                  </a:lnTo>
                  <a:cubicBezTo>
                    <a:pt x="900" y="4457"/>
                    <a:pt x="979" y="3550"/>
                    <a:pt x="1019" y="2802"/>
                  </a:cubicBezTo>
                  <a:close/>
                  <a:moveTo>
                    <a:pt x="742" y="5408"/>
                  </a:moveTo>
                  <a:cubicBezTo>
                    <a:pt x="585" y="6359"/>
                    <a:pt x="350" y="7354"/>
                    <a:pt x="0" y="8277"/>
                  </a:cubicBezTo>
                  <a:cubicBezTo>
                    <a:pt x="350" y="7362"/>
                    <a:pt x="585" y="6363"/>
                    <a:pt x="742" y="5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 flipH="1">
              <a:off x="5478224" y="3472425"/>
              <a:ext cx="162417" cy="183578"/>
            </a:xfrm>
            <a:custGeom>
              <a:avLst/>
              <a:gdLst/>
              <a:ahLst/>
              <a:cxnLst/>
              <a:rect l="l" t="t" r="r" b="b"/>
              <a:pathLst>
                <a:path w="1497" h="1692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255"/>
                    <a:pt x="48" y="509"/>
                    <a:pt x="191" y="732"/>
                  </a:cubicBezTo>
                  <a:cubicBezTo>
                    <a:pt x="302" y="987"/>
                    <a:pt x="446" y="1194"/>
                    <a:pt x="637" y="1385"/>
                  </a:cubicBezTo>
                  <a:cubicBezTo>
                    <a:pt x="738" y="1473"/>
                    <a:pt x="1018" y="1691"/>
                    <a:pt x="1209" y="1691"/>
                  </a:cubicBezTo>
                  <a:cubicBezTo>
                    <a:pt x="1260" y="1691"/>
                    <a:pt x="1304" y="1676"/>
                    <a:pt x="1337" y="1640"/>
                  </a:cubicBezTo>
                  <a:cubicBezTo>
                    <a:pt x="1496" y="1465"/>
                    <a:pt x="1194" y="971"/>
                    <a:pt x="1098" y="828"/>
                  </a:cubicBezTo>
                  <a:cubicBezTo>
                    <a:pt x="971" y="669"/>
                    <a:pt x="828" y="525"/>
                    <a:pt x="653" y="414"/>
                  </a:cubicBezTo>
                  <a:cubicBezTo>
                    <a:pt x="462" y="255"/>
                    <a:pt x="239" y="112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 flipH="1">
              <a:off x="5348674" y="3468953"/>
              <a:ext cx="157318" cy="194970"/>
            </a:xfrm>
            <a:custGeom>
              <a:avLst/>
              <a:gdLst/>
              <a:ahLst/>
              <a:cxnLst/>
              <a:rect l="l" t="t" r="r" b="b"/>
              <a:pathLst>
                <a:path w="1450" h="1797" extrusionOk="0">
                  <a:moveTo>
                    <a:pt x="1449" y="0"/>
                  </a:moveTo>
                  <a:cubicBezTo>
                    <a:pt x="1067" y="191"/>
                    <a:pt x="733" y="462"/>
                    <a:pt x="478" y="796"/>
                  </a:cubicBezTo>
                  <a:cubicBezTo>
                    <a:pt x="367" y="955"/>
                    <a:pt x="1" y="1576"/>
                    <a:pt x="160" y="1751"/>
                  </a:cubicBezTo>
                  <a:cubicBezTo>
                    <a:pt x="186" y="1783"/>
                    <a:pt x="222" y="1797"/>
                    <a:pt x="263" y="1797"/>
                  </a:cubicBezTo>
                  <a:cubicBezTo>
                    <a:pt x="468" y="1797"/>
                    <a:pt x="812" y="1459"/>
                    <a:pt x="892" y="1353"/>
                  </a:cubicBezTo>
                  <a:cubicBezTo>
                    <a:pt x="1003" y="1210"/>
                    <a:pt x="1115" y="1051"/>
                    <a:pt x="1194" y="876"/>
                  </a:cubicBezTo>
                  <a:cubicBezTo>
                    <a:pt x="1354" y="621"/>
                    <a:pt x="1449" y="319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 flipH="1">
              <a:off x="5407481" y="3137375"/>
              <a:ext cx="146902" cy="255078"/>
            </a:xfrm>
            <a:custGeom>
              <a:avLst/>
              <a:gdLst/>
              <a:ahLst/>
              <a:cxnLst/>
              <a:rect l="l" t="t" r="r" b="b"/>
              <a:pathLst>
                <a:path w="1354" h="2351" extrusionOk="0">
                  <a:moveTo>
                    <a:pt x="699" y="0"/>
                  </a:moveTo>
                  <a:cubicBezTo>
                    <a:pt x="674" y="0"/>
                    <a:pt x="647" y="5"/>
                    <a:pt x="622" y="16"/>
                  </a:cubicBezTo>
                  <a:lnTo>
                    <a:pt x="606" y="16"/>
                  </a:lnTo>
                  <a:lnTo>
                    <a:pt x="590" y="32"/>
                  </a:lnTo>
                  <a:cubicBezTo>
                    <a:pt x="494" y="96"/>
                    <a:pt x="431" y="255"/>
                    <a:pt x="335" y="319"/>
                  </a:cubicBezTo>
                  <a:lnTo>
                    <a:pt x="176" y="319"/>
                  </a:lnTo>
                  <a:cubicBezTo>
                    <a:pt x="144" y="319"/>
                    <a:pt x="128" y="334"/>
                    <a:pt x="112" y="350"/>
                  </a:cubicBezTo>
                  <a:lnTo>
                    <a:pt x="112" y="366"/>
                  </a:lnTo>
                  <a:cubicBezTo>
                    <a:pt x="33" y="430"/>
                    <a:pt x="1" y="541"/>
                    <a:pt x="1" y="637"/>
                  </a:cubicBezTo>
                  <a:cubicBezTo>
                    <a:pt x="1" y="764"/>
                    <a:pt x="17" y="907"/>
                    <a:pt x="49" y="1035"/>
                  </a:cubicBezTo>
                  <a:cubicBezTo>
                    <a:pt x="49" y="1083"/>
                    <a:pt x="65" y="1130"/>
                    <a:pt x="65" y="1178"/>
                  </a:cubicBezTo>
                  <a:cubicBezTo>
                    <a:pt x="80" y="1401"/>
                    <a:pt x="96" y="1640"/>
                    <a:pt x="112" y="1878"/>
                  </a:cubicBezTo>
                  <a:cubicBezTo>
                    <a:pt x="96" y="2053"/>
                    <a:pt x="128" y="2245"/>
                    <a:pt x="224" y="2324"/>
                  </a:cubicBezTo>
                  <a:cubicBezTo>
                    <a:pt x="252" y="2343"/>
                    <a:pt x="285" y="2350"/>
                    <a:pt x="318" y="2350"/>
                  </a:cubicBezTo>
                  <a:cubicBezTo>
                    <a:pt x="341" y="2350"/>
                    <a:pt x="363" y="2347"/>
                    <a:pt x="383" y="2340"/>
                  </a:cubicBezTo>
                  <a:cubicBezTo>
                    <a:pt x="638" y="2260"/>
                    <a:pt x="860" y="2085"/>
                    <a:pt x="1004" y="1878"/>
                  </a:cubicBezTo>
                  <a:cubicBezTo>
                    <a:pt x="1147" y="1719"/>
                    <a:pt x="1242" y="1544"/>
                    <a:pt x="1290" y="1353"/>
                  </a:cubicBezTo>
                  <a:cubicBezTo>
                    <a:pt x="1354" y="1146"/>
                    <a:pt x="1322" y="923"/>
                    <a:pt x="1195" y="764"/>
                  </a:cubicBezTo>
                  <a:cubicBezTo>
                    <a:pt x="1163" y="732"/>
                    <a:pt x="1147" y="716"/>
                    <a:pt x="1115" y="716"/>
                  </a:cubicBezTo>
                  <a:lnTo>
                    <a:pt x="1099" y="716"/>
                  </a:lnTo>
                  <a:cubicBezTo>
                    <a:pt x="1051" y="701"/>
                    <a:pt x="1020" y="669"/>
                    <a:pt x="988" y="621"/>
                  </a:cubicBezTo>
                  <a:cubicBezTo>
                    <a:pt x="988" y="605"/>
                    <a:pt x="988" y="605"/>
                    <a:pt x="988" y="605"/>
                  </a:cubicBezTo>
                  <a:cubicBezTo>
                    <a:pt x="940" y="462"/>
                    <a:pt x="908" y="334"/>
                    <a:pt x="892" y="191"/>
                  </a:cubicBezTo>
                  <a:cubicBezTo>
                    <a:pt x="892" y="175"/>
                    <a:pt x="892" y="175"/>
                    <a:pt x="892" y="159"/>
                  </a:cubicBezTo>
                  <a:cubicBezTo>
                    <a:pt x="892" y="159"/>
                    <a:pt x="892" y="143"/>
                    <a:pt x="892" y="143"/>
                  </a:cubicBezTo>
                  <a:cubicBezTo>
                    <a:pt x="868" y="58"/>
                    <a:pt x="786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 flipH="1">
              <a:off x="5486906" y="3188479"/>
              <a:ext cx="200390" cy="201154"/>
            </a:xfrm>
            <a:custGeom>
              <a:avLst/>
              <a:gdLst/>
              <a:ahLst/>
              <a:cxnLst/>
              <a:rect l="l" t="t" r="r" b="b"/>
              <a:pathLst>
                <a:path w="1847" h="1854" extrusionOk="0">
                  <a:moveTo>
                    <a:pt x="767" y="1"/>
                  </a:moveTo>
                  <a:cubicBezTo>
                    <a:pt x="749" y="1"/>
                    <a:pt x="732" y="3"/>
                    <a:pt x="717" y="7"/>
                  </a:cubicBezTo>
                  <a:lnTo>
                    <a:pt x="701" y="23"/>
                  </a:lnTo>
                  <a:cubicBezTo>
                    <a:pt x="669" y="39"/>
                    <a:pt x="653" y="54"/>
                    <a:pt x="637" y="70"/>
                  </a:cubicBezTo>
                  <a:cubicBezTo>
                    <a:pt x="603" y="82"/>
                    <a:pt x="569" y="93"/>
                    <a:pt x="536" y="93"/>
                  </a:cubicBezTo>
                  <a:cubicBezTo>
                    <a:pt x="522" y="93"/>
                    <a:pt x="508" y="91"/>
                    <a:pt x="494" y="86"/>
                  </a:cubicBezTo>
                  <a:lnTo>
                    <a:pt x="478" y="86"/>
                  </a:lnTo>
                  <a:cubicBezTo>
                    <a:pt x="398" y="54"/>
                    <a:pt x="287" y="39"/>
                    <a:pt x="191" y="23"/>
                  </a:cubicBezTo>
                  <a:cubicBezTo>
                    <a:pt x="159" y="23"/>
                    <a:pt x="143" y="39"/>
                    <a:pt x="112" y="54"/>
                  </a:cubicBezTo>
                  <a:cubicBezTo>
                    <a:pt x="32" y="118"/>
                    <a:pt x="0" y="230"/>
                    <a:pt x="48" y="341"/>
                  </a:cubicBezTo>
                  <a:cubicBezTo>
                    <a:pt x="64" y="389"/>
                    <a:pt x="80" y="421"/>
                    <a:pt x="112" y="468"/>
                  </a:cubicBezTo>
                  <a:cubicBezTo>
                    <a:pt x="112" y="484"/>
                    <a:pt x="112" y="484"/>
                    <a:pt x="112" y="500"/>
                  </a:cubicBezTo>
                  <a:cubicBezTo>
                    <a:pt x="175" y="580"/>
                    <a:pt x="207" y="659"/>
                    <a:pt x="223" y="755"/>
                  </a:cubicBezTo>
                  <a:cubicBezTo>
                    <a:pt x="223" y="755"/>
                    <a:pt x="223" y="771"/>
                    <a:pt x="223" y="771"/>
                  </a:cubicBezTo>
                  <a:lnTo>
                    <a:pt x="223" y="787"/>
                  </a:lnTo>
                  <a:cubicBezTo>
                    <a:pt x="207" y="866"/>
                    <a:pt x="143" y="914"/>
                    <a:pt x="128" y="994"/>
                  </a:cubicBezTo>
                  <a:cubicBezTo>
                    <a:pt x="112" y="1200"/>
                    <a:pt x="191" y="1407"/>
                    <a:pt x="366" y="1551"/>
                  </a:cubicBezTo>
                  <a:cubicBezTo>
                    <a:pt x="526" y="1678"/>
                    <a:pt x="701" y="1758"/>
                    <a:pt x="908" y="1789"/>
                  </a:cubicBezTo>
                  <a:cubicBezTo>
                    <a:pt x="1083" y="1837"/>
                    <a:pt x="1258" y="1853"/>
                    <a:pt x="1433" y="1853"/>
                  </a:cubicBezTo>
                  <a:cubicBezTo>
                    <a:pt x="1528" y="1837"/>
                    <a:pt x="1608" y="1821"/>
                    <a:pt x="1687" y="1789"/>
                  </a:cubicBezTo>
                  <a:cubicBezTo>
                    <a:pt x="1751" y="1774"/>
                    <a:pt x="1799" y="1726"/>
                    <a:pt x="1815" y="1662"/>
                  </a:cubicBezTo>
                  <a:cubicBezTo>
                    <a:pt x="1847" y="1551"/>
                    <a:pt x="1751" y="1376"/>
                    <a:pt x="1656" y="1232"/>
                  </a:cubicBezTo>
                  <a:lnTo>
                    <a:pt x="1417" y="834"/>
                  </a:lnTo>
                  <a:cubicBezTo>
                    <a:pt x="1401" y="818"/>
                    <a:pt x="1401" y="818"/>
                    <a:pt x="1401" y="818"/>
                  </a:cubicBezTo>
                  <a:lnTo>
                    <a:pt x="1305" y="675"/>
                  </a:lnTo>
                  <a:lnTo>
                    <a:pt x="1305" y="659"/>
                  </a:lnTo>
                  <a:lnTo>
                    <a:pt x="1305" y="643"/>
                  </a:lnTo>
                  <a:cubicBezTo>
                    <a:pt x="1274" y="612"/>
                    <a:pt x="1258" y="580"/>
                    <a:pt x="1258" y="564"/>
                  </a:cubicBezTo>
                  <a:cubicBezTo>
                    <a:pt x="1194" y="421"/>
                    <a:pt x="1114" y="277"/>
                    <a:pt x="1035" y="166"/>
                  </a:cubicBezTo>
                  <a:cubicBezTo>
                    <a:pt x="1003" y="118"/>
                    <a:pt x="971" y="86"/>
                    <a:pt x="939" y="54"/>
                  </a:cubicBezTo>
                  <a:lnTo>
                    <a:pt x="908" y="54"/>
                  </a:lnTo>
                  <a:cubicBezTo>
                    <a:pt x="872" y="19"/>
                    <a:pt x="818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 flipH="1">
              <a:off x="5433299" y="3215061"/>
              <a:ext cx="43290" cy="60542"/>
            </a:xfrm>
            <a:custGeom>
              <a:avLst/>
              <a:gdLst/>
              <a:ahLst/>
              <a:cxnLst/>
              <a:rect l="l" t="t" r="r" b="b"/>
              <a:pathLst>
                <a:path w="399" h="558" extrusionOk="0">
                  <a:moveTo>
                    <a:pt x="382" y="0"/>
                  </a:moveTo>
                  <a:lnTo>
                    <a:pt x="287" y="160"/>
                  </a:lnTo>
                  <a:cubicBezTo>
                    <a:pt x="334" y="112"/>
                    <a:pt x="366" y="48"/>
                    <a:pt x="398" y="0"/>
                  </a:cubicBezTo>
                  <a:close/>
                  <a:moveTo>
                    <a:pt x="285" y="163"/>
                  </a:moveTo>
                  <a:cubicBezTo>
                    <a:pt x="205" y="305"/>
                    <a:pt x="111" y="431"/>
                    <a:pt x="0" y="558"/>
                  </a:cubicBezTo>
                  <a:lnTo>
                    <a:pt x="16" y="558"/>
                  </a:lnTo>
                  <a:cubicBezTo>
                    <a:pt x="111" y="431"/>
                    <a:pt x="205" y="305"/>
                    <a:pt x="285" y="163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 flipH="1">
              <a:off x="5433297" y="3215061"/>
              <a:ext cx="1844" cy="108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 flipH="1">
              <a:off x="5448924" y="3203018"/>
              <a:ext cx="58804" cy="84628"/>
            </a:xfrm>
            <a:custGeom>
              <a:avLst/>
              <a:gdLst/>
              <a:ahLst/>
              <a:cxnLst/>
              <a:rect l="l" t="t" r="r" b="b"/>
              <a:pathLst>
                <a:path w="542" h="780" extrusionOk="0"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ubicBezTo>
                    <a:pt x="192" y="525"/>
                    <a:pt x="367" y="271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7" y="271"/>
                    <a:pt x="192" y="525"/>
                    <a:pt x="1" y="78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 flipH="1">
              <a:off x="5460967" y="3154626"/>
              <a:ext cx="51969" cy="141698"/>
            </a:xfrm>
            <a:custGeom>
              <a:avLst/>
              <a:gdLst/>
              <a:ahLst/>
              <a:cxnLst/>
              <a:rect l="l" t="t" r="r" b="b"/>
              <a:pathLst>
                <a:path w="479" h="1306" extrusionOk="0">
                  <a:moveTo>
                    <a:pt x="478" y="0"/>
                  </a:moveTo>
                  <a:lnTo>
                    <a:pt x="1" y="1306"/>
                  </a:lnTo>
                  <a:lnTo>
                    <a:pt x="17" y="1306"/>
                  </a:lnTo>
                  <a:lnTo>
                    <a:pt x="478" y="16"/>
                  </a:lnTo>
                  <a:cubicBezTo>
                    <a:pt x="478" y="0"/>
                    <a:pt x="478" y="0"/>
                    <a:pt x="478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 flipH="1">
              <a:off x="5490370" y="3139111"/>
              <a:ext cx="36346" cy="150269"/>
            </a:xfrm>
            <a:custGeom>
              <a:avLst/>
              <a:gdLst/>
              <a:ahLst/>
              <a:cxnLst/>
              <a:rect l="l" t="t" r="r" b="b"/>
              <a:pathLst>
                <a:path w="335" h="1385" extrusionOk="0">
                  <a:moveTo>
                    <a:pt x="319" y="0"/>
                  </a:moveTo>
                  <a:cubicBezTo>
                    <a:pt x="253" y="272"/>
                    <a:pt x="188" y="544"/>
                    <a:pt x="125" y="816"/>
                  </a:cubicBezTo>
                  <a:lnTo>
                    <a:pt x="125" y="816"/>
                  </a:lnTo>
                  <a:cubicBezTo>
                    <a:pt x="190" y="539"/>
                    <a:pt x="259" y="264"/>
                    <a:pt x="335" y="0"/>
                  </a:cubicBezTo>
                  <a:close/>
                  <a:moveTo>
                    <a:pt x="125" y="816"/>
                  </a:moveTo>
                  <a:cubicBezTo>
                    <a:pt x="81" y="1006"/>
                    <a:pt x="39" y="1197"/>
                    <a:pt x="1" y="1385"/>
                  </a:cubicBezTo>
                  <a:cubicBezTo>
                    <a:pt x="40" y="1195"/>
                    <a:pt x="82" y="1005"/>
                    <a:pt x="125" y="8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 flipH="1">
              <a:off x="5523136" y="3171878"/>
              <a:ext cx="13887" cy="131390"/>
            </a:xfrm>
            <a:custGeom>
              <a:avLst/>
              <a:gdLst/>
              <a:ahLst/>
              <a:cxnLst/>
              <a:rect l="l" t="t" r="r" b="b"/>
              <a:pathLst>
                <a:path w="128" h="1211" extrusionOk="0">
                  <a:moveTo>
                    <a:pt x="111" y="1"/>
                  </a:moveTo>
                  <a:cubicBezTo>
                    <a:pt x="48" y="319"/>
                    <a:pt x="16" y="653"/>
                    <a:pt x="0" y="971"/>
                  </a:cubicBezTo>
                  <a:cubicBezTo>
                    <a:pt x="16" y="1051"/>
                    <a:pt x="16" y="1131"/>
                    <a:pt x="16" y="1210"/>
                  </a:cubicBezTo>
                  <a:lnTo>
                    <a:pt x="16" y="987"/>
                  </a:lnTo>
                  <a:cubicBezTo>
                    <a:pt x="32" y="653"/>
                    <a:pt x="64" y="335"/>
                    <a:pt x="127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 flipH="1">
              <a:off x="5540387" y="3177086"/>
              <a:ext cx="8788" cy="126183"/>
            </a:xfrm>
            <a:custGeom>
              <a:avLst/>
              <a:gdLst/>
              <a:ahLst/>
              <a:cxnLst/>
              <a:rect l="l" t="t" r="r" b="b"/>
              <a:pathLst>
                <a:path w="81" h="1163" extrusionOk="0">
                  <a:moveTo>
                    <a:pt x="17" y="0"/>
                  </a:moveTo>
                  <a:cubicBezTo>
                    <a:pt x="1" y="255"/>
                    <a:pt x="1" y="510"/>
                    <a:pt x="17" y="764"/>
                  </a:cubicBezTo>
                  <a:cubicBezTo>
                    <a:pt x="32" y="892"/>
                    <a:pt x="64" y="1035"/>
                    <a:pt x="80" y="1162"/>
                  </a:cubicBezTo>
                  <a:cubicBezTo>
                    <a:pt x="64" y="1035"/>
                    <a:pt x="48" y="908"/>
                    <a:pt x="32" y="796"/>
                  </a:cubicBezTo>
                  <a:cubicBezTo>
                    <a:pt x="17" y="526"/>
                    <a:pt x="17" y="255"/>
                    <a:pt x="32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 flipH="1">
              <a:off x="5623283" y="3275496"/>
              <a:ext cx="45025" cy="31247"/>
            </a:xfrm>
            <a:custGeom>
              <a:avLst/>
              <a:gdLst/>
              <a:ahLst/>
              <a:cxnLst/>
              <a:rect l="l" t="t" r="r" b="b"/>
              <a:pathLst>
                <a:path w="415" h="288" extrusionOk="0">
                  <a:moveTo>
                    <a:pt x="0" y="1"/>
                  </a:moveTo>
                  <a:lnTo>
                    <a:pt x="16" y="16"/>
                  </a:lnTo>
                  <a:cubicBezTo>
                    <a:pt x="16" y="1"/>
                    <a:pt x="0" y="1"/>
                    <a:pt x="0" y="1"/>
                  </a:cubicBezTo>
                  <a:close/>
                  <a:moveTo>
                    <a:pt x="16" y="16"/>
                  </a:moveTo>
                  <a:cubicBezTo>
                    <a:pt x="128" y="112"/>
                    <a:pt x="271" y="207"/>
                    <a:pt x="414" y="287"/>
                  </a:cubicBezTo>
                  <a:cubicBezTo>
                    <a:pt x="271" y="207"/>
                    <a:pt x="144" y="112"/>
                    <a:pt x="16" y="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 flipH="1">
              <a:off x="5590518" y="3242729"/>
              <a:ext cx="88206" cy="67377"/>
            </a:xfrm>
            <a:custGeom>
              <a:avLst/>
              <a:gdLst/>
              <a:ahLst/>
              <a:cxnLst/>
              <a:rect l="l" t="t" r="r" b="b"/>
              <a:pathLst>
                <a:path w="813" h="621" extrusionOk="0">
                  <a:moveTo>
                    <a:pt x="1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71" y="239"/>
                    <a:pt x="542" y="430"/>
                    <a:pt x="813" y="621"/>
                  </a:cubicBezTo>
                  <a:lnTo>
                    <a:pt x="813" y="605"/>
                  </a:lnTo>
                  <a:cubicBezTo>
                    <a:pt x="542" y="414"/>
                    <a:pt x="255" y="207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 flipH="1">
              <a:off x="5583574" y="3196074"/>
              <a:ext cx="95150" cy="119239"/>
            </a:xfrm>
            <a:custGeom>
              <a:avLst/>
              <a:gdLst/>
              <a:ahLst/>
              <a:cxnLst/>
              <a:rect l="l" t="t" r="r" b="b"/>
              <a:pathLst>
                <a:path w="877" h="1099" extrusionOk="0">
                  <a:moveTo>
                    <a:pt x="1" y="0"/>
                  </a:moveTo>
                  <a:lnTo>
                    <a:pt x="876" y="1099"/>
                  </a:lnTo>
                  <a:lnTo>
                    <a:pt x="876" y="10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 flipH="1">
              <a:off x="5571529" y="3199546"/>
              <a:ext cx="65748" cy="105460"/>
            </a:xfrm>
            <a:custGeom>
              <a:avLst/>
              <a:gdLst/>
              <a:ahLst/>
              <a:cxnLst/>
              <a:rect l="l" t="t" r="r" b="b"/>
              <a:pathLst>
                <a:path w="606" h="972" extrusionOk="0">
                  <a:moveTo>
                    <a:pt x="1" y="0"/>
                  </a:moveTo>
                  <a:cubicBezTo>
                    <a:pt x="208" y="319"/>
                    <a:pt x="399" y="637"/>
                    <a:pt x="606" y="971"/>
                  </a:cubicBezTo>
                  <a:cubicBezTo>
                    <a:pt x="415" y="653"/>
                    <a:pt x="224" y="319"/>
                    <a:pt x="17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 flipH="1">
              <a:off x="5559377" y="3192602"/>
              <a:ext cx="55441" cy="122711"/>
            </a:xfrm>
            <a:custGeom>
              <a:avLst/>
              <a:gdLst/>
              <a:ahLst/>
              <a:cxnLst/>
              <a:rect l="l" t="t" r="r" b="b"/>
              <a:pathLst>
                <a:path w="511" h="1131" extrusionOk="0">
                  <a:moveTo>
                    <a:pt x="1" y="1"/>
                  </a:moveTo>
                  <a:cubicBezTo>
                    <a:pt x="208" y="367"/>
                    <a:pt x="383" y="749"/>
                    <a:pt x="510" y="1131"/>
                  </a:cubicBezTo>
                  <a:lnTo>
                    <a:pt x="510" y="1131"/>
                  </a:lnTo>
                  <a:lnTo>
                    <a:pt x="510" y="1131"/>
                  </a:lnTo>
                  <a:lnTo>
                    <a:pt x="510" y="1131"/>
                  </a:lnTo>
                  <a:cubicBezTo>
                    <a:pt x="383" y="749"/>
                    <a:pt x="208" y="367"/>
                    <a:pt x="1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 flipH="1">
              <a:off x="5554276" y="3194338"/>
              <a:ext cx="34610" cy="117503"/>
            </a:xfrm>
            <a:custGeom>
              <a:avLst/>
              <a:gdLst/>
              <a:ahLst/>
              <a:cxnLst/>
              <a:rect l="l" t="t" r="r" b="b"/>
              <a:pathLst>
                <a:path w="319" h="1083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351"/>
                    <a:pt x="255" y="717"/>
                    <a:pt x="319" y="1083"/>
                  </a:cubicBezTo>
                  <a:cubicBezTo>
                    <a:pt x="255" y="717"/>
                    <a:pt x="160" y="367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 flipH="1">
              <a:off x="5490373" y="3242403"/>
              <a:ext cx="105457" cy="133560"/>
            </a:xfrm>
            <a:custGeom>
              <a:avLst/>
              <a:gdLst/>
              <a:ahLst/>
              <a:cxnLst/>
              <a:rect l="l" t="t" r="r" b="b"/>
              <a:pathLst>
                <a:path w="972" h="1231" extrusionOk="0">
                  <a:moveTo>
                    <a:pt x="385" y="1"/>
                  </a:moveTo>
                  <a:cubicBezTo>
                    <a:pt x="370" y="1"/>
                    <a:pt x="358" y="6"/>
                    <a:pt x="351" y="19"/>
                  </a:cubicBezTo>
                  <a:cubicBezTo>
                    <a:pt x="335" y="35"/>
                    <a:pt x="335" y="51"/>
                    <a:pt x="351" y="51"/>
                  </a:cubicBezTo>
                  <a:cubicBezTo>
                    <a:pt x="351" y="146"/>
                    <a:pt x="367" y="242"/>
                    <a:pt x="399" y="337"/>
                  </a:cubicBezTo>
                  <a:cubicBezTo>
                    <a:pt x="319" y="290"/>
                    <a:pt x="224" y="258"/>
                    <a:pt x="128" y="258"/>
                  </a:cubicBezTo>
                  <a:cubicBezTo>
                    <a:pt x="112" y="258"/>
                    <a:pt x="96" y="258"/>
                    <a:pt x="65" y="274"/>
                  </a:cubicBezTo>
                  <a:cubicBezTo>
                    <a:pt x="1" y="306"/>
                    <a:pt x="17" y="401"/>
                    <a:pt x="49" y="465"/>
                  </a:cubicBezTo>
                  <a:cubicBezTo>
                    <a:pt x="96" y="640"/>
                    <a:pt x="192" y="815"/>
                    <a:pt x="303" y="958"/>
                  </a:cubicBezTo>
                  <a:cubicBezTo>
                    <a:pt x="383" y="1117"/>
                    <a:pt x="526" y="1213"/>
                    <a:pt x="701" y="1229"/>
                  </a:cubicBezTo>
                  <a:cubicBezTo>
                    <a:pt x="711" y="1230"/>
                    <a:pt x="720" y="1231"/>
                    <a:pt x="730" y="1231"/>
                  </a:cubicBezTo>
                  <a:cubicBezTo>
                    <a:pt x="831" y="1231"/>
                    <a:pt x="927" y="1156"/>
                    <a:pt x="956" y="1054"/>
                  </a:cubicBezTo>
                  <a:cubicBezTo>
                    <a:pt x="972" y="926"/>
                    <a:pt x="972" y="783"/>
                    <a:pt x="956" y="656"/>
                  </a:cubicBezTo>
                  <a:cubicBezTo>
                    <a:pt x="972" y="465"/>
                    <a:pt x="940" y="274"/>
                    <a:pt x="860" y="99"/>
                  </a:cubicBezTo>
                  <a:cubicBezTo>
                    <a:pt x="860" y="83"/>
                    <a:pt x="844" y="83"/>
                    <a:pt x="829" y="67"/>
                  </a:cubicBezTo>
                  <a:cubicBezTo>
                    <a:pt x="822" y="65"/>
                    <a:pt x="816" y="64"/>
                    <a:pt x="810" y="64"/>
                  </a:cubicBezTo>
                  <a:cubicBezTo>
                    <a:pt x="772" y="64"/>
                    <a:pt x="745" y="105"/>
                    <a:pt x="717" y="146"/>
                  </a:cubicBezTo>
                  <a:cubicBezTo>
                    <a:pt x="701" y="194"/>
                    <a:pt x="669" y="274"/>
                    <a:pt x="638" y="337"/>
                  </a:cubicBezTo>
                  <a:cubicBezTo>
                    <a:pt x="606" y="210"/>
                    <a:pt x="542" y="99"/>
                    <a:pt x="447" y="19"/>
                  </a:cubicBezTo>
                  <a:cubicBezTo>
                    <a:pt x="428" y="10"/>
                    <a:pt x="404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 flipH="1">
              <a:off x="5388492" y="3209528"/>
              <a:ext cx="120972" cy="218080"/>
            </a:xfrm>
            <a:custGeom>
              <a:avLst/>
              <a:gdLst/>
              <a:ahLst/>
              <a:cxnLst/>
              <a:rect l="l" t="t" r="r" b="b"/>
              <a:pathLst>
                <a:path w="1115" h="2010" extrusionOk="0">
                  <a:moveTo>
                    <a:pt x="988" y="1"/>
                  </a:moveTo>
                  <a:cubicBezTo>
                    <a:pt x="929" y="1"/>
                    <a:pt x="862" y="28"/>
                    <a:pt x="813" y="67"/>
                  </a:cubicBezTo>
                  <a:cubicBezTo>
                    <a:pt x="717" y="147"/>
                    <a:pt x="637" y="258"/>
                    <a:pt x="622" y="386"/>
                  </a:cubicBezTo>
                  <a:cubicBezTo>
                    <a:pt x="563" y="340"/>
                    <a:pt x="494" y="319"/>
                    <a:pt x="426" y="319"/>
                  </a:cubicBezTo>
                  <a:cubicBezTo>
                    <a:pt x="326" y="319"/>
                    <a:pt x="226" y="364"/>
                    <a:pt x="160" y="449"/>
                  </a:cubicBezTo>
                  <a:cubicBezTo>
                    <a:pt x="64" y="577"/>
                    <a:pt x="17" y="752"/>
                    <a:pt x="17" y="927"/>
                  </a:cubicBezTo>
                  <a:cubicBezTo>
                    <a:pt x="1" y="1150"/>
                    <a:pt x="1" y="1357"/>
                    <a:pt x="17" y="1580"/>
                  </a:cubicBezTo>
                  <a:cubicBezTo>
                    <a:pt x="30" y="1747"/>
                    <a:pt x="116" y="2009"/>
                    <a:pt x="292" y="2009"/>
                  </a:cubicBezTo>
                  <a:cubicBezTo>
                    <a:pt x="333" y="2009"/>
                    <a:pt x="379" y="1995"/>
                    <a:pt x="430" y="1962"/>
                  </a:cubicBezTo>
                  <a:cubicBezTo>
                    <a:pt x="542" y="1882"/>
                    <a:pt x="574" y="1723"/>
                    <a:pt x="622" y="1595"/>
                  </a:cubicBezTo>
                  <a:cubicBezTo>
                    <a:pt x="717" y="1436"/>
                    <a:pt x="797" y="1293"/>
                    <a:pt x="860" y="1134"/>
                  </a:cubicBezTo>
                  <a:cubicBezTo>
                    <a:pt x="988" y="831"/>
                    <a:pt x="1067" y="529"/>
                    <a:pt x="1115" y="211"/>
                  </a:cubicBezTo>
                  <a:cubicBezTo>
                    <a:pt x="1115" y="147"/>
                    <a:pt x="1115" y="99"/>
                    <a:pt x="1083" y="36"/>
                  </a:cubicBezTo>
                  <a:cubicBezTo>
                    <a:pt x="1059" y="11"/>
                    <a:pt x="1025" y="1"/>
                    <a:pt x="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 flipH="1">
              <a:off x="5428199" y="3301428"/>
              <a:ext cx="39818" cy="112295"/>
            </a:xfrm>
            <a:custGeom>
              <a:avLst/>
              <a:gdLst/>
              <a:ahLst/>
              <a:cxnLst/>
              <a:rect l="l" t="t" r="r" b="b"/>
              <a:pathLst>
                <a:path w="367" h="1035" extrusionOk="0">
                  <a:moveTo>
                    <a:pt x="1" y="1035"/>
                  </a:moveTo>
                  <a:lnTo>
                    <a:pt x="1" y="1035"/>
                  </a:lnTo>
                  <a:cubicBezTo>
                    <a:pt x="192" y="717"/>
                    <a:pt x="319" y="366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cubicBezTo>
                    <a:pt x="319" y="366"/>
                    <a:pt x="192" y="717"/>
                    <a:pt x="1" y="103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 flipH="1">
              <a:off x="5457493" y="3316943"/>
              <a:ext cx="12260" cy="83001"/>
            </a:xfrm>
            <a:custGeom>
              <a:avLst/>
              <a:gdLst/>
              <a:ahLst/>
              <a:cxnLst/>
              <a:rect l="l" t="t" r="r" b="b"/>
              <a:pathLst>
                <a:path w="113" h="765" extrusionOk="0">
                  <a:moveTo>
                    <a:pt x="1" y="765"/>
                  </a:moveTo>
                  <a:lnTo>
                    <a:pt x="1" y="765"/>
                  </a:lnTo>
                  <a:cubicBezTo>
                    <a:pt x="64" y="510"/>
                    <a:pt x="96" y="255"/>
                    <a:pt x="112" y="1"/>
                  </a:cubicBezTo>
                  <a:lnTo>
                    <a:pt x="112" y="1"/>
                  </a:lnTo>
                  <a:lnTo>
                    <a:pt x="112" y="1"/>
                  </a:lnTo>
                  <a:cubicBezTo>
                    <a:pt x="96" y="255"/>
                    <a:pt x="64" y="510"/>
                    <a:pt x="1" y="76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 flipH="1">
              <a:off x="5483424" y="3342875"/>
              <a:ext cx="8788" cy="83001"/>
            </a:xfrm>
            <a:custGeom>
              <a:avLst/>
              <a:gdLst/>
              <a:ahLst/>
              <a:cxnLst/>
              <a:rect l="l" t="t" r="r" b="b"/>
              <a:pathLst>
                <a:path w="81" h="765" extrusionOk="0">
                  <a:moveTo>
                    <a:pt x="1" y="764"/>
                  </a:moveTo>
                  <a:lnTo>
                    <a:pt x="1" y="764"/>
                  </a:lnTo>
                  <a:lnTo>
                    <a:pt x="1" y="764"/>
                  </a:lnTo>
                  <a:cubicBezTo>
                    <a:pt x="65" y="510"/>
                    <a:pt x="80" y="255"/>
                    <a:pt x="80" y="0"/>
                  </a:cubicBezTo>
                  <a:lnTo>
                    <a:pt x="80" y="0"/>
                  </a:lnTo>
                  <a:lnTo>
                    <a:pt x="80" y="0"/>
                  </a:lnTo>
                  <a:cubicBezTo>
                    <a:pt x="80" y="255"/>
                    <a:pt x="65" y="510"/>
                    <a:pt x="1" y="764"/>
                  </a:cubicBezTo>
                  <a:cubicBezTo>
                    <a:pt x="1" y="764"/>
                    <a:pt x="17" y="764"/>
                    <a:pt x="1" y="76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 flipH="1">
              <a:off x="5435047" y="3285370"/>
              <a:ext cx="293696" cy="165025"/>
            </a:xfrm>
            <a:custGeom>
              <a:avLst/>
              <a:gdLst/>
              <a:ahLst/>
              <a:cxnLst/>
              <a:rect l="l" t="t" r="r" b="b"/>
              <a:pathLst>
                <a:path w="2707" h="1521" extrusionOk="0">
                  <a:moveTo>
                    <a:pt x="1227" y="1"/>
                  </a:moveTo>
                  <a:cubicBezTo>
                    <a:pt x="1211" y="1"/>
                    <a:pt x="1194" y="2"/>
                    <a:pt x="1178" y="5"/>
                  </a:cubicBezTo>
                  <a:cubicBezTo>
                    <a:pt x="1083" y="37"/>
                    <a:pt x="1019" y="164"/>
                    <a:pt x="1083" y="228"/>
                  </a:cubicBezTo>
                  <a:cubicBezTo>
                    <a:pt x="923" y="116"/>
                    <a:pt x="732" y="37"/>
                    <a:pt x="541" y="21"/>
                  </a:cubicBezTo>
                  <a:cubicBezTo>
                    <a:pt x="502" y="10"/>
                    <a:pt x="460" y="4"/>
                    <a:pt x="418" y="4"/>
                  </a:cubicBezTo>
                  <a:cubicBezTo>
                    <a:pt x="342" y="4"/>
                    <a:pt x="263" y="22"/>
                    <a:pt x="191" y="53"/>
                  </a:cubicBezTo>
                  <a:cubicBezTo>
                    <a:pt x="64" y="116"/>
                    <a:pt x="0" y="228"/>
                    <a:pt x="0" y="355"/>
                  </a:cubicBezTo>
                  <a:cubicBezTo>
                    <a:pt x="16" y="451"/>
                    <a:pt x="80" y="546"/>
                    <a:pt x="175" y="594"/>
                  </a:cubicBezTo>
                  <a:cubicBezTo>
                    <a:pt x="255" y="642"/>
                    <a:pt x="350" y="674"/>
                    <a:pt x="446" y="705"/>
                  </a:cubicBezTo>
                  <a:cubicBezTo>
                    <a:pt x="653" y="785"/>
                    <a:pt x="828" y="896"/>
                    <a:pt x="987" y="1040"/>
                  </a:cubicBezTo>
                  <a:cubicBezTo>
                    <a:pt x="1130" y="1151"/>
                    <a:pt x="1242" y="1278"/>
                    <a:pt x="1385" y="1374"/>
                  </a:cubicBezTo>
                  <a:cubicBezTo>
                    <a:pt x="1510" y="1471"/>
                    <a:pt x="1660" y="1520"/>
                    <a:pt x="1813" y="1520"/>
                  </a:cubicBezTo>
                  <a:cubicBezTo>
                    <a:pt x="1835" y="1520"/>
                    <a:pt x="1857" y="1519"/>
                    <a:pt x="1878" y="1517"/>
                  </a:cubicBezTo>
                  <a:cubicBezTo>
                    <a:pt x="2706" y="1406"/>
                    <a:pt x="1751" y="292"/>
                    <a:pt x="1449" y="85"/>
                  </a:cubicBezTo>
                  <a:cubicBezTo>
                    <a:pt x="1383" y="32"/>
                    <a:pt x="1306" y="1"/>
                    <a:pt x="1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 flipH="1">
              <a:off x="5530084" y="3363599"/>
              <a:ext cx="96778" cy="72585"/>
            </a:xfrm>
            <a:custGeom>
              <a:avLst/>
              <a:gdLst/>
              <a:ahLst/>
              <a:cxnLst/>
              <a:rect l="l" t="t" r="r" b="b"/>
              <a:pathLst>
                <a:path w="892" h="669" extrusionOk="0">
                  <a:moveTo>
                    <a:pt x="0" y="0"/>
                  </a:moveTo>
                  <a:cubicBezTo>
                    <a:pt x="172" y="207"/>
                    <a:pt x="378" y="380"/>
                    <a:pt x="610" y="515"/>
                  </a:cubicBezTo>
                  <a:lnTo>
                    <a:pt x="610" y="515"/>
                  </a:lnTo>
                  <a:cubicBezTo>
                    <a:pt x="386" y="375"/>
                    <a:pt x="181" y="204"/>
                    <a:pt x="0" y="0"/>
                  </a:cubicBezTo>
                  <a:close/>
                  <a:moveTo>
                    <a:pt x="610" y="515"/>
                  </a:moveTo>
                  <a:cubicBezTo>
                    <a:pt x="701" y="571"/>
                    <a:pt x="795" y="623"/>
                    <a:pt x="892" y="669"/>
                  </a:cubicBezTo>
                  <a:lnTo>
                    <a:pt x="892" y="653"/>
                  </a:lnTo>
                  <a:cubicBezTo>
                    <a:pt x="794" y="613"/>
                    <a:pt x="700" y="567"/>
                    <a:pt x="610" y="51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 flipH="1">
              <a:off x="5535290" y="3360127"/>
              <a:ext cx="57068" cy="62278"/>
            </a:xfrm>
            <a:custGeom>
              <a:avLst/>
              <a:gdLst/>
              <a:ahLst/>
              <a:cxnLst/>
              <a:rect l="l" t="t" r="r" b="b"/>
              <a:pathLst>
                <a:path w="526" h="574" extrusionOk="0">
                  <a:moveTo>
                    <a:pt x="526" y="574"/>
                  </a:moveTo>
                  <a:lnTo>
                    <a:pt x="526" y="574"/>
                  </a:lnTo>
                  <a:cubicBezTo>
                    <a:pt x="335" y="398"/>
                    <a:pt x="160" y="207"/>
                    <a:pt x="1" y="0"/>
                  </a:cubicBezTo>
                  <a:lnTo>
                    <a:pt x="1" y="0"/>
                  </a:lnTo>
                  <a:cubicBezTo>
                    <a:pt x="160" y="207"/>
                    <a:pt x="335" y="398"/>
                    <a:pt x="526" y="57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 flipH="1">
              <a:off x="5502414" y="3368807"/>
              <a:ext cx="53705" cy="64014"/>
            </a:xfrm>
            <a:custGeom>
              <a:avLst/>
              <a:gdLst/>
              <a:ahLst/>
              <a:cxnLst/>
              <a:rect l="l" t="t" r="r" b="b"/>
              <a:pathLst>
                <a:path w="495" h="590" extrusionOk="0">
                  <a:moveTo>
                    <a:pt x="494" y="589"/>
                  </a:moveTo>
                  <a:lnTo>
                    <a:pt x="494" y="589"/>
                  </a:lnTo>
                  <a:cubicBezTo>
                    <a:pt x="303" y="414"/>
                    <a:pt x="144" y="207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44" y="207"/>
                    <a:pt x="303" y="414"/>
                    <a:pt x="494" y="589"/>
                  </a:cubicBezTo>
                  <a:lnTo>
                    <a:pt x="494" y="589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 flipH="1">
              <a:off x="5416054" y="3375642"/>
              <a:ext cx="172833" cy="95152"/>
            </a:xfrm>
            <a:custGeom>
              <a:avLst/>
              <a:gdLst/>
              <a:ahLst/>
              <a:cxnLst/>
              <a:rect l="l" t="t" r="r" b="b"/>
              <a:pathLst>
                <a:path w="1593" h="877" extrusionOk="0">
                  <a:moveTo>
                    <a:pt x="1226" y="1"/>
                  </a:moveTo>
                  <a:cubicBezTo>
                    <a:pt x="1162" y="1"/>
                    <a:pt x="1099" y="33"/>
                    <a:pt x="1067" y="96"/>
                  </a:cubicBezTo>
                  <a:cubicBezTo>
                    <a:pt x="1035" y="144"/>
                    <a:pt x="987" y="319"/>
                    <a:pt x="924" y="319"/>
                  </a:cubicBezTo>
                  <a:cubicBezTo>
                    <a:pt x="920" y="320"/>
                    <a:pt x="917" y="320"/>
                    <a:pt x="913" y="320"/>
                  </a:cubicBezTo>
                  <a:cubicBezTo>
                    <a:pt x="847" y="320"/>
                    <a:pt x="730" y="190"/>
                    <a:pt x="685" y="160"/>
                  </a:cubicBezTo>
                  <a:cubicBezTo>
                    <a:pt x="642" y="134"/>
                    <a:pt x="591" y="118"/>
                    <a:pt x="540" y="118"/>
                  </a:cubicBezTo>
                  <a:cubicBezTo>
                    <a:pt x="495" y="118"/>
                    <a:pt x="451" y="130"/>
                    <a:pt x="414" y="160"/>
                  </a:cubicBezTo>
                  <a:cubicBezTo>
                    <a:pt x="303" y="224"/>
                    <a:pt x="319" y="383"/>
                    <a:pt x="351" y="510"/>
                  </a:cubicBezTo>
                  <a:cubicBezTo>
                    <a:pt x="271" y="478"/>
                    <a:pt x="192" y="446"/>
                    <a:pt x="112" y="446"/>
                  </a:cubicBezTo>
                  <a:cubicBezTo>
                    <a:pt x="100" y="442"/>
                    <a:pt x="87" y="440"/>
                    <a:pt x="74" y="440"/>
                  </a:cubicBezTo>
                  <a:cubicBezTo>
                    <a:pt x="36" y="440"/>
                    <a:pt x="1" y="458"/>
                    <a:pt x="1" y="494"/>
                  </a:cubicBezTo>
                  <a:cubicBezTo>
                    <a:pt x="1" y="510"/>
                    <a:pt x="1" y="526"/>
                    <a:pt x="16" y="542"/>
                  </a:cubicBezTo>
                  <a:cubicBezTo>
                    <a:pt x="176" y="685"/>
                    <a:pt x="367" y="797"/>
                    <a:pt x="574" y="828"/>
                  </a:cubicBezTo>
                  <a:cubicBezTo>
                    <a:pt x="685" y="876"/>
                    <a:pt x="812" y="876"/>
                    <a:pt x="924" y="876"/>
                  </a:cubicBezTo>
                  <a:cubicBezTo>
                    <a:pt x="1019" y="844"/>
                    <a:pt x="1099" y="797"/>
                    <a:pt x="1178" y="733"/>
                  </a:cubicBezTo>
                  <a:cubicBezTo>
                    <a:pt x="1338" y="637"/>
                    <a:pt x="1465" y="510"/>
                    <a:pt x="1545" y="351"/>
                  </a:cubicBezTo>
                  <a:cubicBezTo>
                    <a:pt x="1592" y="287"/>
                    <a:pt x="1592" y="208"/>
                    <a:pt x="1576" y="144"/>
                  </a:cubicBezTo>
                  <a:cubicBezTo>
                    <a:pt x="1553" y="85"/>
                    <a:pt x="1503" y="52"/>
                    <a:pt x="1453" y="52"/>
                  </a:cubicBezTo>
                  <a:cubicBezTo>
                    <a:pt x="1435" y="52"/>
                    <a:pt x="1418" y="56"/>
                    <a:pt x="1401" y="64"/>
                  </a:cubicBezTo>
                  <a:cubicBezTo>
                    <a:pt x="1369" y="80"/>
                    <a:pt x="1338" y="128"/>
                    <a:pt x="1290" y="128"/>
                  </a:cubicBezTo>
                  <a:cubicBezTo>
                    <a:pt x="1338" y="96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 flipH="1">
              <a:off x="5818477" y="3807908"/>
              <a:ext cx="96344" cy="79203"/>
            </a:xfrm>
            <a:custGeom>
              <a:avLst/>
              <a:gdLst/>
              <a:ahLst/>
              <a:cxnLst/>
              <a:rect l="l" t="t" r="r" b="b"/>
              <a:pathLst>
                <a:path w="888" h="730" extrusionOk="0">
                  <a:moveTo>
                    <a:pt x="426" y="1"/>
                  </a:moveTo>
                  <a:cubicBezTo>
                    <a:pt x="258" y="1"/>
                    <a:pt x="116" y="105"/>
                    <a:pt x="76" y="267"/>
                  </a:cubicBezTo>
                  <a:cubicBezTo>
                    <a:pt x="0" y="518"/>
                    <a:pt x="192" y="729"/>
                    <a:pt x="418" y="729"/>
                  </a:cubicBezTo>
                  <a:cubicBezTo>
                    <a:pt x="478" y="729"/>
                    <a:pt x="540" y="714"/>
                    <a:pt x="601" y="681"/>
                  </a:cubicBezTo>
                  <a:cubicBezTo>
                    <a:pt x="888" y="521"/>
                    <a:pt x="824" y="108"/>
                    <a:pt x="521" y="12"/>
                  </a:cubicBezTo>
                  <a:cubicBezTo>
                    <a:pt x="489" y="5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 flipH="1">
              <a:off x="5958334" y="3801073"/>
              <a:ext cx="95042" cy="79095"/>
            </a:xfrm>
            <a:custGeom>
              <a:avLst/>
              <a:gdLst/>
              <a:ahLst/>
              <a:cxnLst/>
              <a:rect l="l" t="t" r="r" b="b"/>
              <a:pathLst>
                <a:path w="876" h="729" extrusionOk="0">
                  <a:moveTo>
                    <a:pt x="420" y="0"/>
                  </a:moveTo>
                  <a:cubicBezTo>
                    <a:pt x="262" y="0"/>
                    <a:pt x="117" y="105"/>
                    <a:pt x="63" y="266"/>
                  </a:cubicBezTo>
                  <a:cubicBezTo>
                    <a:pt x="1" y="517"/>
                    <a:pt x="195" y="729"/>
                    <a:pt x="413" y="729"/>
                  </a:cubicBezTo>
                  <a:cubicBezTo>
                    <a:pt x="472" y="729"/>
                    <a:pt x="532" y="713"/>
                    <a:pt x="589" y="680"/>
                  </a:cubicBezTo>
                  <a:cubicBezTo>
                    <a:pt x="875" y="521"/>
                    <a:pt x="827" y="91"/>
                    <a:pt x="509" y="11"/>
                  </a:cubicBezTo>
                  <a:cubicBezTo>
                    <a:pt x="479" y="4"/>
                    <a:pt x="449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 flipH="1">
              <a:off x="6027449" y="3906427"/>
              <a:ext cx="96344" cy="79095"/>
            </a:xfrm>
            <a:custGeom>
              <a:avLst/>
              <a:gdLst/>
              <a:ahLst/>
              <a:cxnLst/>
              <a:rect l="l" t="t" r="r" b="b"/>
              <a:pathLst>
                <a:path w="888" h="729" extrusionOk="0">
                  <a:moveTo>
                    <a:pt x="431" y="0"/>
                  </a:moveTo>
                  <a:cubicBezTo>
                    <a:pt x="270" y="0"/>
                    <a:pt x="116" y="105"/>
                    <a:pt x="76" y="266"/>
                  </a:cubicBezTo>
                  <a:cubicBezTo>
                    <a:pt x="0" y="517"/>
                    <a:pt x="192" y="729"/>
                    <a:pt x="418" y="729"/>
                  </a:cubicBezTo>
                  <a:cubicBezTo>
                    <a:pt x="478" y="729"/>
                    <a:pt x="540" y="713"/>
                    <a:pt x="601" y="680"/>
                  </a:cubicBezTo>
                  <a:cubicBezTo>
                    <a:pt x="887" y="521"/>
                    <a:pt x="824" y="107"/>
                    <a:pt x="521" y="11"/>
                  </a:cubicBezTo>
                  <a:cubicBezTo>
                    <a:pt x="492" y="4"/>
                    <a:pt x="461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 flipH="1">
              <a:off x="5768350" y="3987151"/>
              <a:ext cx="94608" cy="79203"/>
            </a:xfrm>
            <a:custGeom>
              <a:avLst/>
              <a:gdLst/>
              <a:ahLst/>
              <a:cxnLst/>
              <a:rect l="l" t="t" r="r" b="b"/>
              <a:pathLst>
                <a:path w="872" h="730" extrusionOk="0">
                  <a:moveTo>
                    <a:pt x="432" y="1"/>
                  </a:moveTo>
                  <a:cubicBezTo>
                    <a:pt x="288" y="1"/>
                    <a:pt x="154" y="81"/>
                    <a:pt x="107" y="222"/>
                  </a:cubicBezTo>
                  <a:cubicBezTo>
                    <a:pt x="0" y="476"/>
                    <a:pt x="196" y="730"/>
                    <a:pt x="431" y="730"/>
                  </a:cubicBezTo>
                  <a:cubicBezTo>
                    <a:pt x="476" y="730"/>
                    <a:pt x="523" y="720"/>
                    <a:pt x="569" y="700"/>
                  </a:cubicBezTo>
                  <a:cubicBezTo>
                    <a:pt x="871" y="573"/>
                    <a:pt x="871" y="159"/>
                    <a:pt x="585" y="31"/>
                  </a:cubicBezTo>
                  <a:cubicBezTo>
                    <a:pt x="535" y="11"/>
                    <a:pt x="483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 flipH="1">
              <a:off x="5892692" y="3851634"/>
              <a:ext cx="110665" cy="529251"/>
            </a:xfrm>
            <a:custGeom>
              <a:avLst/>
              <a:gdLst/>
              <a:ahLst/>
              <a:cxnLst/>
              <a:rect l="l" t="t" r="r" b="b"/>
              <a:pathLst>
                <a:path w="1020" h="4878" extrusionOk="0">
                  <a:moveTo>
                    <a:pt x="46" y="0"/>
                  </a:moveTo>
                  <a:cubicBezTo>
                    <a:pt x="41" y="0"/>
                    <a:pt x="37" y="2"/>
                    <a:pt x="32" y="7"/>
                  </a:cubicBezTo>
                  <a:cubicBezTo>
                    <a:pt x="0" y="7"/>
                    <a:pt x="0" y="39"/>
                    <a:pt x="0" y="55"/>
                  </a:cubicBezTo>
                  <a:cubicBezTo>
                    <a:pt x="939" y="2092"/>
                    <a:pt x="653" y="4814"/>
                    <a:pt x="653" y="4830"/>
                  </a:cubicBezTo>
                  <a:cubicBezTo>
                    <a:pt x="637" y="4846"/>
                    <a:pt x="653" y="4878"/>
                    <a:pt x="685" y="4878"/>
                  </a:cubicBezTo>
                  <a:cubicBezTo>
                    <a:pt x="701" y="4878"/>
                    <a:pt x="717" y="4862"/>
                    <a:pt x="733" y="4846"/>
                  </a:cubicBezTo>
                  <a:cubicBezTo>
                    <a:pt x="733" y="4814"/>
                    <a:pt x="1019" y="2076"/>
                    <a:pt x="80" y="23"/>
                  </a:cubicBezTo>
                  <a:cubicBezTo>
                    <a:pt x="69" y="1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 flipH="1">
              <a:off x="5868603" y="3855757"/>
              <a:ext cx="70847" cy="235006"/>
            </a:xfrm>
            <a:custGeom>
              <a:avLst/>
              <a:gdLst/>
              <a:ahLst/>
              <a:cxnLst/>
              <a:rect l="l" t="t" r="r" b="b"/>
              <a:pathLst>
                <a:path w="653" h="2166" extrusionOk="0">
                  <a:moveTo>
                    <a:pt x="621" y="1"/>
                  </a:moveTo>
                  <a:cubicBezTo>
                    <a:pt x="589" y="1"/>
                    <a:pt x="573" y="17"/>
                    <a:pt x="573" y="49"/>
                  </a:cubicBezTo>
                  <a:cubicBezTo>
                    <a:pt x="557" y="813"/>
                    <a:pt x="16" y="2102"/>
                    <a:pt x="0" y="2118"/>
                  </a:cubicBezTo>
                  <a:cubicBezTo>
                    <a:pt x="0" y="2134"/>
                    <a:pt x="0" y="2150"/>
                    <a:pt x="32" y="2166"/>
                  </a:cubicBezTo>
                  <a:cubicBezTo>
                    <a:pt x="48" y="2166"/>
                    <a:pt x="64" y="2150"/>
                    <a:pt x="80" y="2134"/>
                  </a:cubicBezTo>
                  <a:cubicBezTo>
                    <a:pt x="96" y="2086"/>
                    <a:pt x="637" y="828"/>
                    <a:pt x="653" y="49"/>
                  </a:cubicBezTo>
                  <a:cubicBezTo>
                    <a:pt x="653" y="17"/>
                    <a:pt x="637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 flipH="1">
              <a:off x="5918627" y="3941473"/>
              <a:ext cx="167625" cy="233921"/>
            </a:xfrm>
            <a:custGeom>
              <a:avLst/>
              <a:gdLst/>
              <a:ahLst/>
              <a:cxnLst/>
              <a:rect l="l" t="t" r="r" b="b"/>
              <a:pathLst>
                <a:path w="1545" h="2156" extrusionOk="0">
                  <a:moveTo>
                    <a:pt x="49" y="0"/>
                  </a:moveTo>
                  <a:cubicBezTo>
                    <a:pt x="43" y="0"/>
                    <a:pt x="37" y="2"/>
                    <a:pt x="32" y="7"/>
                  </a:cubicBezTo>
                  <a:cubicBezTo>
                    <a:pt x="16" y="7"/>
                    <a:pt x="0" y="23"/>
                    <a:pt x="0" y="38"/>
                  </a:cubicBezTo>
                  <a:cubicBezTo>
                    <a:pt x="303" y="1169"/>
                    <a:pt x="1449" y="2140"/>
                    <a:pt x="1465" y="2155"/>
                  </a:cubicBezTo>
                  <a:lnTo>
                    <a:pt x="1481" y="2155"/>
                  </a:lnTo>
                  <a:cubicBezTo>
                    <a:pt x="1512" y="2155"/>
                    <a:pt x="1544" y="2108"/>
                    <a:pt x="1512" y="2092"/>
                  </a:cubicBezTo>
                  <a:cubicBezTo>
                    <a:pt x="1497" y="2092"/>
                    <a:pt x="366" y="1137"/>
                    <a:pt x="80" y="23"/>
                  </a:cubicBezTo>
                  <a:cubicBezTo>
                    <a:pt x="80" y="11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 flipH="1">
              <a:off x="5811534" y="4025018"/>
              <a:ext cx="115873" cy="260936"/>
            </a:xfrm>
            <a:custGeom>
              <a:avLst/>
              <a:gdLst/>
              <a:ahLst/>
              <a:cxnLst/>
              <a:rect l="l" t="t" r="r" b="b"/>
              <a:pathLst>
                <a:path w="1068" h="2405" extrusionOk="0">
                  <a:moveTo>
                    <a:pt x="1035" y="1"/>
                  </a:moveTo>
                  <a:cubicBezTo>
                    <a:pt x="1019" y="1"/>
                    <a:pt x="988" y="17"/>
                    <a:pt x="988" y="33"/>
                  </a:cubicBezTo>
                  <a:cubicBezTo>
                    <a:pt x="812" y="637"/>
                    <a:pt x="17" y="2325"/>
                    <a:pt x="1" y="2341"/>
                  </a:cubicBezTo>
                  <a:cubicBezTo>
                    <a:pt x="1" y="2372"/>
                    <a:pt x="1" y="2388"/>
                    <a:pt x="17" y="2404"/>
                  </a:cubicBezTo>
                  <a:lnTo>
                    <a:pt x="33" y="2404"/>
                  </a:lnTo>
                  <a:cubicBezTo>
                    <a:pt x="48" y="2404"/>
                    <a:pt x="64" y="2388"/>
                    <a:pt x="80" y="2372"/>
                  </a:cubicBezTo>
                  <a:cubicBezTo>
                    <a:pt x="80" y="2356"/>
                    <a:pt x="876" y="653"/>
                    <a:pt x="1051" y="48"/>
                  </a:cubicBezTo>
                  <a:cubicBezTo>
                    <a:pt x="1067" y="33"/>
                    <a:pt x="1051" y="17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 flipH="1">
              <a:off x="5840935" y="3916192"/>
              <a:ext cx="50233" cy="52404"/>
            </a:xfrm>
            <a:custGeom>
              <a:avLst/>
              <a:gdLst/>
              <a:ahLst/>
              <a:cxnLst/>
              <a:rect l="l" t="t" r="r" b="b"/>
              <a:pathLst>
                <a:path w="463" h="483" extrusionOk="0">
                  <a:moveTo>
                    <a:pt x="399" y="1"/>
                  </a:moveTo>
                  <a:cubicBezTo>
                    <a:pt x="319" y="17"/>
                    <a:pt x="256" y="65"/>
                    <a:pt x="208" y="128"/>
                  </a:cubicBezTo>
                  <a:cubicBezTo>
                    <a:pt x="112" y="224"/>
                    <a:pt x="33" y="351"/>
                    <a:pt x="1" y="478"/>
                  </a:cubicBezTo>
                  <a:cubicBezTo>
                    <a:pt x="12" y="481"/>
                    <a:pt x="23" y="483"/>
                    <a:pt x="35" y="483"/>
                  </a:cubicBezTo>
                  <a:cubicBezTo>
                    <a:pt x="203" y="483"/>
                    <a:pt x="402" y="168"/>
                    <a:pt x="447" y="49"/>
                  </a:cubicBezTo>
                  <a:cubicBezTo>
                    <a:pt x="447" y="33"/>
                    <a:pt x="463" y="17"/>
                    <a:pt x="447" y="17"/>
                  </a:cubicBezTo>
                  <a:cubicBezTo>
                    <a:pt x="431" y="1"/>
                    <a:pt x="415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 flipH="1">
              <a:off x="5956596" y="3926608"/>
              <a:ext cx="57177" cy="48498"/>
            </a:xfrm>
            <a:custGeom>
              <a:avLst/>
              <a:gdLst/>
              <a:ahLst/>
              <a:cxnLst/>
              <a:rect l="l" t="t" r="r" b="b"/>
              <a:pathLst>
                <a:path w="527" h="447" extrusionOk="0">
                  <a:moveTo>
                    <a:pt x="17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7" y="128"/>
                    <a:pt x="65" y="191"/>
                    <a:pt x="144" y="239"/>
                  </a:cubicBezTo>
                  <a:cubicBezTo>
                    <a:pt x="240" y="335"/>
                    <a:pt x="351" y="398"/>
                    <a:pt x="494" y="446"/>
                  </a:cubicBezTo>
                  <a:cubicBezTo>
                    <a:pt x="526" y="271"/>
                    <a:pt x="192" y="48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 flipH="1">
              <a:off x="5930772" y="3880387"/>
              <a:ext cx="34610" cy="61844"/>
            </a:xfrm>
            <a:custGeom>
              <a:avLst/>
              <a:gdLst/>
              <a:ahLst/>
              <a:cxnLst/>
              <a:rect l="l" t="t" r="r" b="b"/>
              <a:pathLst>
                <a:path w="319" h="570" extrusionOk="0">
                  <a:moveTo>
                    <a:pt x="295" y="1"/>
                  </a:moveTo>
                  <a:cubicBezTo>
                    <a:pt x="287" y="1"/>
                    <a:pt x="279" y="5"/>
                    <a:pt x="271" y="13"/>
                  </a:cubicBezTo>
                  <a:cubicBezTo>
                    <a:pt x="207" y="44"/>
                    <a:pt x="144" y="108"/>
                    <a:pt x="112" y="188"/>
                  </a:cubicBezTo>
                  <a:cubicBezTo>
                    <a:pt x="48" y="299"/>
                    <a:pt x="1" y="426"/>
                    <a:pt x="1" y="570"/>
                  </a:cubicBezTo>
                  <a:cubicBezTo>
                    <a:pt x="176" y="570"/>
                    <a:pt x="303" y="188"/>
                    <a:pt x="319" y="44"/>
                  </a:cubicBezTo>
                  <a:cubicBezTo>
                    <a:pt x="319" y="28"/>
                    <a:pt x="319" y="13"/>
                    <a:pt x="319" y="13"/>
                  </a:cubicBezTo>
                  <a:cubicBezTo>
                    <a:pt x="311" y="5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 flipH="1">
              <a:off x="5992945" y="4088491"/>
              <a:ext cx="70847" cy="19747"/>
            </a:xfrm>
            <a:custGeom>
              <a:avLst/>
              <a:gdLst/>
              <a:ahLst/>
              <a:cxnLst/>
              <a:rect l="l" t="t" r="r" b="b"/>
              <a:pathLst>
                <a:path w="653" h="182" extrusionOk="0">
                  <a:moveTo>
                    <a:pt x="263" y="0"/>
                  </a:moveTo>
                  <a:cubicBezTo>
                    <a:pt x="177" y="0"/>
                    <a:pt x="97" y="10"/>
                    <a:pt x="48" y="21"/>
                  </a:cubicBezTo>
                  <a:cubicBezTo>
                    <a:pt x="32" y="21"/>
                    <a:pt x="16" y="21"/>
                    <a:pt x="16" y="36"/>
                  </a:cubicBezTo>
                  <a:cubicBezTo>
                    <a:pt x="0" y="52"/>
                    <a:pt x="16" y="68"/>
                    <a:pt x="32" y="84"/>
                  </a:cubicBezTo>
                  <a:cubicBezTo>
                    <a:pt x="96" y="132"/>
                    <a:pt x="175" y="164"/>
                    <a:pt x="255" y="164"/>
                  </a:cubicBezTo>
                  <a:cubicBezTo>
                    <a:pt x="304" y="176"/>
                    <a:pt x="355" y="181"/>
                    <a:pt x="406" y="181"/>
                  </a:cubicBezTo>
                  <a:cubicBezTo>
                    <a:pt x="489" y="181"/>
                    <a:pt x="574" y="168"/>
                    <a:pt x="653" y="148"/>
                  </a:cubicBezTo>
                  <a:cubicBezTo>
                    <a:pt x="611" y="33"/>
                    <a:pt x="426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 flipH="1">
              <a:off x="5994679" y="4009502"/>
              <a:ext cx="29402" cy="70957"/>
            </a:xfrm>
            <a:custGeom>
              <a:avLst/>
              <a:gdLst/>
              <a:ahLst/>
              <a:cxnLst/>
              <a:rect l="l" t="t" r="r" b="b"/>
              <a:pathLst>
                <a:path w="271" h="654" extrusionOk="0">
                  <a:moveTo>
                    <a:pt x="112" y="0"/>
                  </a:moveTo>
                  <a:cubicBezTo>
                    <a:pt x="96" y="0"/>
                    <a:pt x="80" y="0"/>
                    <a:pt x="80" y="16"/>
                  </a:cubicBezTo>
                  <a:cubicBezTo>
                    <a:pt x="32" y="80"/>
                    <a:pt x="0" y="176"/>
                    <a:pt x="16" y="255"/>
                  </a:cubicBezTo>
                  <a:cubicBezTo>
                    <a:pt x="16" y="382"/>
                    <a:pt x="48" y="526"/>
                    <a:pt x="96" y="653"/>
                  </a:cubicBezTo>
                  <a:cubicBezTo>
                    <a:pt x="271" y="558"/>
                    <a:pt x="191" y="160"/>
                    <a:pt x="144" y="32"/>
                  </a:cubicBezTo>
                  <a:cubicBezTo>
                    <a:pt x="144" y="16"/>
                    <a:pt x="12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 flipH="1">
              <a:off x="5871965" y="4132108"/>
              <a:ext cx="39926" cy="67485"/>
            </a:xfrm>
            <a:custGeom>
              <a:avLst/>
              <a:gdLst/>
              <a:ahLst/>
              <a:cxnLst/>
              <a:rect l="l" t="t" r="r" b="b"/>
              <a:pathLst>
                <a:path w="368" h="622" extrusionOk="0">
                  <a:moveTo>
                    <a:pt x="65" y="1"/>
                  </a:moveTo>
                  <a:cubicBezTo>
                    <a:pt x="49" y="1"/>
                    <a:pt x="33" y="16"/>
                    <a:pt x="33" y="32"/>
                  </a:cubicBezTo>
                  <a:cubicBezTo>
                    <a:pt x="1" y="112"/>
                    <a:pt x="17" y="192"/>
                    <a:pt x="49" y="271"/>
                  </a:cubicBezTo>
                  <a:cubicBezTo>
                    <a:pt x="96" y="398"/>
                    <a:pt x="160" y="526"/>
                    <a:pt x="256" y="621"/>
                  </a:cubicBezTo>
                  <a:cubicBezTo>
                    <a:pt x="367" y="494"/>
                    <a:pt x="192" y="144"/>
                    <a:pt x="96" y="16"/>
                  </a:cubicBezTo>
                  <a:cubicBezTo>
                    <a:pt x="96" y="16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 flipH="1">
              <a:off x="5892689" y="3936916"/>
              <a:ext cx="43290" cy="65749"/>
            </a:xfrm>
            <a:custGeom>
              <a:avLst/>
              <a:gdLst/>
              <a:ahLst/>
              <a:cxnLst/>
              <a:rect l="l" t="t" r="r" b="b"/>
              <a:pathLst>
                <a:path w="399" h="606" extrusionOk="0">
                  <a:moveTo>
                    <a:pt x="48" y="1"/>
                  </a:moveTo>
                  <a:cubicBezTo>
                    <a:pt x="32" y="1"/>
                    <a:pt x="32" y="17"/>
                    <a:pt x="16" y="33"/>
                  </a:cubicBezTo>
                  <a:cubicBezTo>
                    <a:pt x="0" y="112"/>
                    <a:pt x="16" y="192"/>
                    <a:pt x="64" y="271"/>
                  </a:cubicBezTo>
                  <a:cubicBezTo>
                    <a:pt x="112" y="399"/>
                    <a:pt x="175" y="510"/>
                    <a:pt x="287" y="606"/>
                  </a:cubicBezTo>
                  <a:cubicBezTo>
                    <a:pt x="398" y="462"/>
                    <a:pt x="175" y="112"/>
                    <a:pt x="80" y="17"/>
                  </a:cubicBezTo>
                  <a:cubicBezTo>
                    <a:pt x="80" y="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699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66"/>
          <p:cNvPicPr preferRelativeResize="0"/>
          <p:nvPr/>
        </p:nvPicPr>
        <p:blipFill rotWithShape="1">
          <a:blip r:embed="rId3">
            <a:alphaModFix/>
          </a:blip>
          <a:srcRect l="28694" t="1213" r="35361" b="47778"/>
          <a:stretch/>
        </p:blipFill>
        <p:spPr>
          <a:xfrm>
            <a:off x="1916799" y="1264716"/>
            <a:ext cx="1203772" cy="120271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05" name="Google Shape;1605;p66"/>
          <p:cNvSpPr txBox="1">
            <a:spLocks noGrp="1"/>
          </p:cNvSpPr>
          <p:nvPr>
            <p:ph type="title"/>
          </p:nvPr>
        </p:nvSpPr>
        <p:spPr>
          <a:xfrm>
            <a:off x="1375450" y="2588945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606" name="Google Shape;1606;p66"/>
          <p:cNvSpPr txBox="1">
            <a:spLocks noGrp="1"/>
          </p:cNvSpPr>
          <p:nvPr>
            <p:ph type="subTitle" idx="1"/>
          </p:nvPr>
        </p:nvSpPr>
        <p:spPr>
          <a:xfrm>
            <a:off x="1375457" y="2901480"/>
            <a:ext cx="23772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grow and expand our business</a:t>
            </a:r>
            <a:endParaRPr/>
          </a:p>
        </p:txBody>
      </p:sp>
      <p:sp>
        <p:nvSpPr>
          <p:cNvPr id="1607" name="Google Shape;1607;p66"/>
          <p:cNvSpPr txBox="1">
            <a:spLocks noGrp="1"/>
          </p:cNvSpPr>
          <p:nvPr>
            <p:ph type="title" idx="2"/>
          </p:nvPr>
        </p:nvSpPr>
        <p:spPr>
          <a:xfrm>
            <a:off x="5391336" y="2588945"/>
            <a:ext cx="237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608" name="Google Shape;1608;p66"/>
          <p:cNvSpPr txBox="1">
            <a:spLocks noGrp="1"/>
          </p:cNvSpPr>
          <p:nvPr>
            <p:ph type="subTitle" idx="3"/>
          </p:nvPr>
        </p:nvSpPr>
        <p:spPr>
          <a:xfrm>
            <a:off x="5391343" y="2905779"/>
            <a:ext cx="2377200" cy="1470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provide a larger variety of services and products will help bring in more customers and increase overall sales and success of the business. </a:t>
            </a:r>
            <a:endParaRPr/>
          </a:p>
        </p:txBody>
      </p:sp>
      <p:pic>
        <p:nvPicPr>
          <p:cNvPr id="1609" name="Google Shape;160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276" y="1206411"/>
            <a:ext cx="1377944" cy="136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66"/>
          <p:cNvPicPr preferRelativeResize="0"/>
          <p:nvPr/>
        </p:nvPicPr>
        <p:blipFill rotWithShape="1">
          <a:blip r:embed="rId5">
            <a:alphaModFix/>
          </a:blip>
          <a:srcRect l="36897" t="30946" r="36892" b="30950"/>
          <a:stretch/>
        </p:blipFill>
        <p:spPr>
          <a:xfrm>
            <a:off x="5941780" y="1204613"/>
            <a:ext cx="1285421" cy="136533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2" name="Google Shape;1612;p66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BUSINESS OBJECTIVES</a:t>
            </a:r>
            <a:endParaRPr/>
          </a:p>
        </p:txBody>
      </p:sp>
      <p:pic>
        <p:nvPicPr>
          <p:cNvPr id="11" name="Google Shape;1609;p66">
            <a:extLst>
              <a:ext uri="{FF2B5EF4-FFF2-40B4-BE49-F238E27FC236}">
                <a16:creationId xmlns:a16="http://schemas.microsoft.com/office/drawing/2014/main" id="{B0E73F65-BC8F-4026-BE36-70F7415D3D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780" y="1204613"/>
            <a:ext cx="1377944" cy="1365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311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55"/>
          <p:cNvGrpSpPr/>
          <p:nvPr/>
        </p:nvGrpSpPr>
        <p:grpSpPr>
          <a:xfrm>
            <a:off x="3490398" y="1771185"/>
            <a:ext cx="2163306" cy="2237771"/>
            <a:chOff x="3612748" y="2620856"/>
            <a:chExt cx="1918505" cy="1984367"/>
          </a:xfrm>
        </p:grpSpPr>
        <p:sp>
          <p:nvSpPr>
            <p:cNvPr id="1187" name="Google Shape;1187;p55"/>
            <p:cNvSpPr/>
            <p:nvPr/>
          </p:nvSpPr>
          <p:spPr>
            <a:xfrm flipH="1">
              <a:off x="3612748" y="4258675"/>
              <a:ext cx="1918505" cy="346548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55"/>
            <p:cNvGrpSpPr/>
            <p:nvPr/>
          </p:nvGrpSpPr>
          <p:grpSpPr>
            <a:xfrm>
              <a:off x="3804459" y="2620856"/>
              <a:ext cx="1535083" cy="1877287"/>
              <a:chOff x="1576375" y="1622000"/>
              <a:chExt cx="396775" cy="485200"/>
            </a:xfrm>
          </p:grpSpPr>
          <p:sp>
            <p:nvSpPr>
              <p:cNvPr id="1189" name="Google Shape;1189;p55"/>
              <p:cNvSpPr/>
              <p:nvPr/>
            </p:nvSpPr>
            <p:spPr>
              <a:xfrm>
                <a:off x="1746300" y="1695325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66" y="1019"/>
                    </a:cubicBezTo>
                    <a:cubicBezTo>
                      <a:pt x="490" y="1143"/>
                      <a:pt x="643" y="1198"/>
                      <a:pt x="793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1693375" y="1720800"/>
                <a:ext cx="350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199" extrusionOk="0">
                    <a:moveTo>
                      <a:pt x="796" y="0"/>
                    </a:moveTo>
                    <a:cubicBezTo>
                      <a:pt x="271" y="0"/>
                      <a:pt x="0" y="653"/>
                      <a:pt x="382" y="1019"/>
                    </a:cubicBezTo>
                    <a:cubicBezTo>
                      <a:pt x="501" y="1143"/>
                      <a:pt x="650" y="1198"/>
                      <a:pt x="797" y="1198"/>
                    </a:cubicBezTo>
                    <a:cubicBezTo>
                      <a:pt x="1103" y="1198"/>
                      <a:pt x="1401" y="960"/>
                      <a:pt x="1401" y="605"/>
                    </a:cubicBezTo>
                    <a:cubicBezTo>
                      <a:pt x="1401" y="271"/>
                      <a:pt x="1130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1802400" y="1699300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796" y="0"/>
                    </a:moveTo>
                    <a:cubicBezTo>
                      <a:pt x="271" y="0"/>
                      <a:pt x="0" y="637"/>
                      <a:pt x="383" y="1019"/>
                    </a:cubicBezTo>
                    <a:cubicBezTo>
                      <a:pt x="501" y="1143"/>
                      <a:pt x="651" y="1199"/>
                      <a:pt x="798" y="1199"/>
                    </a:cubicBezTo>
                    <a:cubicBezTo>
                      <a:pt x="1104" y="1199"/>
                      <a:pt x="1401" y="960"/>
                      <a:pt x="1401" y="605"/>
                    </a:cubicBezTo>
                    <a:cubicBezTo>
                      <a:pt x="1401" y="271"/>
                      <a:pt x="1131" y="0"/>
                      <a:pt x="79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1858500" y="1725175"/>
                <a:ext cx="3505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99" extrusionOk="0">
                    <a:moveTo>
                      <a:pt x="813" y="0"/>
                    </a:moveTo>
                    <a:cubicBezTo>
                      <a:pt x="271" y="0"/>
                      <a:pt x="1" y="637"/>
                      <a:pt x="383" y="1019"/>
                    </a:cubicBezTo>
                    <a:cubicBezTo>
                      <a:pt x="507" y="1143"/>
                      <a:pt x="658" y="1198"/>
                      <a:pt x="805" y="1198"/>
                    </a:cubicBezTo>
                    <a:cubicBezTo>
                      <a:pt x="1111" y="1198"/>
                      <a:pt x="1402" y="960"/>
                      <a:pt x="1402" y="605"/>
                    </a:cubicBezTo>
                    <a:cubicBezTo>
                      <a:pt x="1402" y="271"/>
                      <a:pt x="1131" y="0"/>
                      <a:pt x="813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1765400" y="2083400"/>
                <a:ext cx="24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1" extrusionOk="0">
                    <a:moveTo>
                      <a:pt x="488" y="1"/>
                    </a:moveTo>
                    <a:cubicBezTo>
                      <a:pt x="322" y="1"/>
                      <a:pt x="159" y="21"/>
                      <a:pt x="0" y="60"/>
                    </a:cubicBezTo>
                    <a:cubicBezTo>
                      <a:pt x="159" y="100"/>
                      <a:pt x="322" y="120"/>
                      <a:pt x="488" y="120"/>
                    </a:cubicBezTo>
                    <a:cubicBezTo>
                      <a:pt x="653" y="120"/>
                      <a:pt x="820" y="100"/>
                      <a:pt x="987" y="60"/>
                    </a:cubicBezTo>
                    <a:cubicBezTo>
                      <a:pt x="820" y="21"/>
                      <a:pt x="653" y="1"/>
                      <a:pt x="48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1904675" y="2064050"/>
                <a:ext cx="25100" cy="32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31" extrusionOk="0">
                    <a:moveTo>
                      <a:pt x="379" y="1"/>
                    </a:moveTo>
                    <a:cubicBezTo>
                      <a:pt x="253" y="1"/>
                      <a:pt x="122" y="22"/>
                      <a:pt x="0" y="70"/>
                    </a:cubicBezTo>
                    <a:cubicBezTo>
                      <a:pt x="115" y="105"/>
                      <a:pt x="238" y="131"/>
                      <a:pt x="357" y="131"/>
                    </a:cubicBezTo>
                    <a:cubicBezTo>
                      <a:pt x="404" y="131"/>
                      <a:pt x="449" y="127"/>
                      <a:pt x="494" y="118"/>
                    </a:cubicBezTo>
                    <a:cubicBezTo>
                      <a:pt x="543" y="127"/>
                      <a:pt x="591" y="131"/>
                      <a:pt x="640" y="131"/>
                    </a:cubicBezTo>
                    <a:cubicBezTo>
                      <a:pt x="765" y="131"/>
                      <a:pt x="888" y="105"/>
                      <a:pt x="1003" y="70"/>
                    </a:cubicBezTo>
                    <a:cubicBezTo>
                      <a:pt x="881" y="22"/>
                      <a:pt x="751" y="1"/>
                      <a:pt x="618" y="1"/>
                    </a:cubicBezTo>
                    <a:cubicBezTo>
                      <a:pt x="576" y="1"/>
                      <a:pt x="535" y="3"/>
                      <a:pt x="494" y="7"/>
                    </a:cubicBezTo>
                    <a:cubicBezTo>
                      <a:pt x="456" y="3"/>
                      <a:pt x="418" y="1"/>
                      <a:pt x="37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1627300" y="2065900"/>
                <a:ext cx="247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20" extrusionOk="0">
                    <a:moveTo>
                      <a:pt x="488" y="0"/>
                    </a:moveTo>
                    <a:cubicBezTo>
                      <a:pt x="323" y="0"/>
                      <a:pt x="160" y="20"/>
                      <a:pt x="1" y="60"/>
                    </a:cubicBezTo>
                    <a:cubicBezTo>
                      <a:pt x="160" y="100"/>
                      <a:pt x="323" y="120"/>
                      <a:pt x="488" y="120"/>
                    </a:cubicBezTo>
                    <a:cubicBezTo>
                      <a:pt x="653" y="120"/>
                      <a:pt x="821" y="100"/>
                      <a:pt x="988" y="60"/>
                    </a:cubicBezTo>
                    <a:cubicBezTo>
                      <a:pt x="821" y="20"/>
                      <a:pt x="653" y="0"/>
                      <a:pt x="488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1779725" y="2025775"/>
                <a:ext cx="7642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846" extrusionOk="0">
                    <a:moveTo>
                      <a:pt x="1901" y="1"/>
                    </a:moveTo>
                    <a:cubicBezTo>
                      <a:pt x="1845" y="1"/>
                      <a:pt x="1790" y="9"/>
                      <a:pt x="1735" y="26"/>
                    </a:cubicBezTo>
                    <a:cubicBezTo>
                      <a:pt x="1512" y="89"/>
                      <a:pt x="1321" y="185"/>
                      <a:pt x="1162" y="328"/>
                    </a:cubicBezTo>
                    <a:cubicBezTo>
                      <a:pt x="907" y="535"/>
                      <a:pt x="669" y="790"/>
                      <a:pt x="478" y="1060"/>
                    </a:cubicBezTo>
                    <a:cubicBezTo>
                      <a:pt x="287" y="1331"/>
                      <a:pt x="0" y="1967"/>
                      <a:pt x="112" y="2365"/>
                    </a:cubicBezTo>
                    <a:cubicBezTo>
                      <a:pt x="159" y="2541"/>
                      <a:pt x="287" y="2668"/>
                      <a:pt x="462" y="2700"/>
                    </a:cubicBezTo>
                    <a:cubicBezTo>
                      <a:pt x="963" y="2797"/>
                      <a:pt x="1477" y="2846"/>
                      <a:pt x="1992" y="2846"/>
                    </a:cubicBezTo>
                    <a:cubicBezTo>
                      <a:pt x="2065" y="2846"/>
                      <a:pt x="2139" y="2845"/>
                      <a:pt x="2213" y="2843"/>
                    </a:cubicBezTo>
                    <a:lnTo>
                      <a:pt x="2945" y="2843"/>
                    </a:lnTo>
                    <a:cubicBezTo>
                      <a:pt x="2977" y="2843"/>
                      <a:pt x="3009" y="2843"/>
                      <a:pt x="3025" y="2827"/>
                    </a:cubicBezTo>
                    <a:cubicBezTo>
                      <a:pt x="3040" y="2795"/>
                      <a:pt x="3056" y="2763"/>
                      <a:pt x="3040" y="2732"/>
                    </a:cubicBezTo>
                    <a:cubicBezTo>
                      <a:pt x="2993" y="2413"/>
                      <a:pt x="2929" y="2063"/>
                      <a:pt x="2674" y="1872"/>
                    </a:cubicBezTo>
                    <a:cubicBezTo>
                      <a:pt x="2595" y="1824"/>
                      <a:pt x="2515" y="1776"/>
                      <a:pt x="2483" y="1697"/>
                    </a:cubicBezTo>
                    <a:cubicBezTo>
                      <a:pt x="2467" y="1665"/>
                      <a:pt x="2467" y="1617"/>
                      <a:pt x="2483" y="1585"/>
                    </a:cubicBezTo>
                    <a:lnTo>
                      <a:pt x="2483" y="1490"/>
                    </a:lnTo>
                    <a:cubicBezTo>
                      <a:pt x="2499" y="1347"/>
                      <a:pt x="2515" y="1188"/>
                      <a:pt x="2515" y="1044"/>
                    </a:cubicBezTo>
                    <a:cubicBezTo>
                      <a:pt x="2547" y="742"/>
                      <a:pt x="2563" y="376"/>
                      <a:pt x="2340" y="169"/>
                    </a:cubicBezTo>
                    <a:cubicBezTo>
                      <a:pt x="2211" y="63"/>
                      <a:pt x="2056" y="1"/>
                      <a:pt x="1901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1782500" y="2062625"/>
                <a:ext cx="7365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372" extrusionOk="0">
                    <a:moveTo>
                      <a:pt x="2356" y="0"/>
                    </a:moveTo>
                    <a:cubicBezTo>
                      <a:pt x="2309" y="32"/>
                      <a:pt x="2261" y="64"/>
                      <a:pt x="2213" y="80"/>
                    </a:cubicBezTo>
                    <a:cubicBezTo>
                      <a:pt x="2118" y="175"/>
                      <a:pt x="1990" y="239"/>
                      <a:pt x="1863" y="287"/>
                    </a:cubicBezTo>
                    <a:cubicBezTo>
                      <a:pt x="1810" y="293"/>
                      <a:pt x="1755" y="297"/>
                      <a:pt x="1699" y="297"/>
                    </a:cubicBezTo>
                    <a:cubicBezTo>
                      <a:pt x="1620" y="297"/>
                      <a:pt x="1540" y="289"/>
                      <a:pt x="1465" y="271"/>
                    </a:cubicBezTo>
                    <a:cubicBezTo>
                      <a:pt x="1440" y="269"/>
                      <a:pt x="1414" y="268"/>
                      <a:pt x="1389" y="268"/>
                    </a:cubicBezTo>
                    <a:cubicBezTo>
                      <a:pt x="1160" y="268"/>
                      <a:pt x="935" y="333"/>
                      <a:pt x="749" y="462"/>
                    </a:cubicBezTo>
                    <a:lnTo>
                      <a:pt x="510" y="398"/>
                    </a:lnTo>
                    <a:cubicBezTo>
                      <a:pt x="287" y="493"/>
                      <a:pt x="112" y="685"/>
                      <a:pt x="1" y="891"/>
                    </a:cubicBezTo>
                    <a:cubicBezTo>
                      <a:pt x="48" y="1067"/>
                      <a:pt x="176" y="1194"/>
                      <a:pt x="351" y="1226"/>
                    </a:cubicBezTo>
                    <a:cubicBezTo>
                      <a:pt x="852" y="1323"/>
                      <a:pt x="1366" y="1372"/>
                      <a:pt x="1881" y="1372"/>
                    </a:cubicBezTo>
                    <a:cubicBezTo>
                      <a:pt x="1954" y="1372"/>
                      <a:pt x="2028" y="1371"/>
                      <a:pt x="2102" y="1369"/>
                    </a:cubicBezTo>
                    <a:lnTo>
                      <a:pt x="2834" y="1369"/>
                    </a:lnTo>
                    <a:cubicBezTo>
                      <a:pt x="2866" y="1369"/>
                      <a:pt x="2898" y="1369"/>
                      <a:pt x="2914" y="1353"/>
                    </a:cubicBezTo>
                    <a:cubicBezTo>
                      <a:pt x="2929" y="1321"/>
                      <a:pt x="2945" y="1289"/>
                      <a:pt x="2929" y="1258"/>
                    </a:cubicBezTo>
                    <a:cubicBezTo>
                      <a:pt x="2882" y="939"/>
                      <a:pt x="2818" y="573"/>
                      <a:pt x="2547" y="382"/>
                    </a:cubicBezTo>
                    <a:cubicBezTo>
                      <a:pt x="2484" y="334"/>
                      <a:pt x="2388" y="302"/>
                      <a:pt x="2356" y="207"/>
                    </a:cubicBezTo>
                    <a:cubicBezTo>
                      <a:pt x="2356" y="175"/>
                      <a:pt x="2356" y="127"/>
                      <a:pt x="2356" y="96"/>
                    </a:cubicBez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1831050" y="2084325"/>
                <a:ext cx="44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501" extrusionOk="0">
                    <a:moveTo>
                      <a:pt x="21" y="0"/>
                    </a:moveTo>
                    <a:cubicBezTo>
                      <a:pt x="18" y="0"/>
                      <a:pt x="16" y="2"/>
                      <a:pt x="16" y="8"/>
                    </a:cubicBezTo>
                    <a:cubicBezTo>
                      <a:pt x="1" y="8"/>
                      <a:pt x="1" y="8"/>
                      <a:pt x="1" y="23"/>
                    </a:cubicBezTo>
                    <a:cubicBezTo>
                      <a:pt x="64" y="183"/>
                      <a:pt x="112" y="342"/>
                      <a:pt x="160" y="501"/>
                    </a:cubicBezTo>
                    <a:lnTo>
                      <a:pt x="176" y="501"/>
                    </a:lnTo>
                    <a:cubicBezTo>
                      <a:pt x="144" y="326"/>
                      <a:pt x="96" y="167"/>
                      <a:pt x="32" y="8"/>
                    </a:cubicBezTo>
                    <a:cubicBezTo>
                      <a:pt x="32" y="8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1843000" y="2083300"/>
                <a:ext cx="597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42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33"/>
                    </a:cubicBezTo>
                    <a:cubicBezTo>
                      <a:pt x="96" y="192"/>
                      <a:pt x="159" y="367"/>
                      <a:pt x="207" y="542"/>
                    </a:cubicBezTo>
                    <a:lnTo>
                      <a:pt x="239" y="542"/>
                    </a:lnTo>
                    <a:cubicBezTo>
                      <a:pt x="191" y="351"/>
                      <a:pt x="127" y="176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1576375" y="1622400"/>
                <a:ext cx="396775" cy="483625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19345" extrusionOk="0">
                    <a:moveTo>
                      <a:pt x="3725" y="1"/>
                    </a:moveTo>
                    <a:cubicBezTo>
                      <a:pt x="3586" y="1"/>
                      <a:pt x="3457" y="89"/>
                      <a:pt x="3407" y="227"/>
                    </a:cubicBezTo>
                    <a:cubicBezTo>
                      <a:pt x="3343" y="450"/>
                      <a:pt x="3279" y="673"/>
                      <a:pt x="3248" y="896"/>
                    </a:cubicBezTo>
                    <a:cubicBezTo>
                      <a:pt x="3248" y="928"/>
                      <a:pt x="3232" y="959"/>
                      <a:pt x="3232" y="991"/>
                    </a:cubicBezTo>
                    <a:cubicBezTo>
                      <a:pt x="3232" y="1007"/>
                      <a:pt x="3232" y="1023"/>
                      <a:pt x="3232" y="1039"/>
                    </a:cubicBezTo>
                    <a:lnTo>
                      <a:pt x="3216" y="1135"/>
                    </a:lnTo>
                    <a:cubicBezTo>
                      <a:pt x="3216" y="1198"/>
                      <a:pt x="3200" y="1278"/>
                      <a:pt x="3200" y="1357"/>
                    </a:cubicBezTo>
                    <a:lnTo>
                      <a:pt x="3200" y="1437"/>
                    </a:lnTo>
                    <a:cubicBezTo>
                      <a:pt x="3184" y="1755"/>
                      <a:pt x="3184" y="2058"/>
                      <a:pt x="3216" y="2360"/>
                    </a:cubicBezTo>
                    <a:cubicBezTo>
                      <a:pt x="3216" y="2392"/>
                      <a:pt x="3216" y="2440"/>
                      <a:pt x="3216" y="2456"/>
                    </a:cubicBezTo>
                    <a:lnTo>
                      <a:pt x="3216" y="2535"/>
                    </a:lnTo>
                    <a:lnTo>
                      <a:pt x="3232" y="2631"/>
                    </a:lnTo>
                    <a:lnTo>
                      <a:pt x="3232" y="2647"/>
                    </a:lnTo>
                    <a:cubicBezTo>
                      <a:pt x="3232" y="2694"/>
                      <a:pt x="3248" y="2774"/>
                      <a:pt x="3248" y="2790"/>
                    </a:cubicBezTo>
                    <a:cubicBezTo>
                      <a:pt x="3263" y="2806"/>
                      <a:pt x="3248" y="2822"/>
                      <a:pt x="3263" y="2854"/>
                    </a:cubicBezTo>
                    <a:cubicBezTo>
                      <a:pt x="3263" y="2885"/>
                      <a:pt x="3279" y="2917"/>
                      <a:pt x="3279" y="2949"/>
                    </a:cubicBezTo>
                    <a:cubicBezTo>
                      <a:pt x="3375" y="3459"/>
                      <a:pt x="3534" y="3952"/>
                      <a:pt x="3741" y="4414"/>
                    </a:cubicBezTo>
                    <a:lnTo>
                      <a:pt x="3789" y="4525"/>
                    </a:lnTo>
                    <a:cubicBezTo>
                      <a:pt x="3884" y="4716"/>
                      <a:pt x="3980" y="4923"/>
                      <a:pt x="4091" y="5114"/>
                    </a:cubicBezTo>
                    <a:lnTo>
                      <a:pt x="4139" y="5225"/>
                    </a:lnTo>
                    <a:cubicBezTo>
                      <a:pt x="4139" y="5225"/>
                      <a:pt x="4043" y="5942"/>
                      <a:pt x="3900" y="6817"/>
                    </a:cubicBezTo>
                    <a:cubicBezTo>
                      <a:pt x="3789" y="7470"/>
                      <a:pt x="3645" y="8234"/>
                      <a:pt x="3502" y="8807"/>
                    </a:cubicBezTo>
                    <a:cubicBezTo>
                      <a:pt x="3439" y="9109"/>
                      <a:pt x="3343" y="9412"/>
                      <a:pt x="3184" y="9682"/>
                    </a:cubicBezTo>
                    <a:cubicBezTo>
                      <a:pt x="2754" y="10160"/>
                      <a:pt x="0" y="12802"/>
                      <a:pt x="653" y="15253"/>
                    </a:cubicBezTo>
                    <a:cubicBezTo>
                      <a:pt x="1322" y="17720"/>
                      <a:pt x="2977" y="18755"/>
                      <a:pt x="2977" y="18755"/>
                    </a:cubicBezTo>
                    <a:cubicBezTo>
                      <a:pt x="2706" y="18771"/>
                      <a:pt x="2452" y="18882"/>
                      <a:pt x="2245" y="19058"/>
                    </a:cubicBezTo>
                    <a:cubicBezTo>
                      <a:pt x="2101" y="19201"/>
                      <a:pt x="3598" y="19264"/>
                      <a:pt x="5014" y="19312"/>
                    </a:cubicBezTo>
                    <a:cubicBezTo>
                      <a:pt x="6192" y="19344"/>
                      <a:pt x="7322" y="19344"/>
                      <a:pt x="7386" y="19344"/>
                    </a:cubicBezTo>
                    <a:cubicBezTo>
                      <a:pt x="7482" y="19328"/>
                      <a:pt x="7577" y="19280"/>
                      <a:pt x="7657" y="19233"/>
                    </a:cubicBezTo>
                    <a:cubicBezTo>
                      <a:pt x="7736" y="19201"/>
                      <a:pt x="7848" y="19137"/>
                      <a:pt x="7959" y="19073"/>
                    </a:cubicBezTo>
                    <a:cubicBezTo>
                      <a:pt x="8962" y="18485"/>
                      <a:pt x="9853" y="17736"/>
                      <a:pt x="10601" y="16845"/>
                    </a:cubicBezTo>
                    <a:cubicBezTo>
                      <a:pt x="10649" y="16797"/>
                      <a:pt x="10697" y="16750"/>
                      <a:pt x="10729" y="16686"/>
                    </a:cubicBezTo>
                    <a:lnTo>
                      <a:pt x="10761" y="16670"/>
                    </a:lnTo>
                    <a:cubicBezTo>
                      <a:pt x="10808" y="17227"/>
                      <a:pt x="11047" y="19042"/>
                      <a:pt x="11318" y="19073"/>
                    </a:cubicBezTo>
                    <a:cubicBezTo>
                      <a:pt x="11528" y="19104"/>
                      <a:pt x="12394" y="19184"/>
                      <a:pt x="13071" y="19184"/>
                    </a:cubicBezTo>
                    <a:cubicBezTo>
                      <a:pt x="13469" y="19184"/>
                      <a:pt x="13802" y="19156"/>
                      <a:pt x="13896" y="19073"/>
                    </a:cubicBezTo>
                    <a:cubicBezTo>
                      <a:pt x="14167" y="18851"/>
                      <a:pt x="14851" y="13041"/>
                      <a:pt x="14565" y="11290"/>
                    </a:cubicBezTo>
                    <a:cubicBezTo>
                      <a:pt x="14438" y="10414"/>
                      <a:pt x="14358" y="9523"/>
                      <a:pt x="14326" y="8616"/>
                    </a:cubicBezTo>
                    <a:cubicBezTo>
                      <a:pt x="14310" y="8250"/>
                      <a:pt x="14310" y="7868"/>
                      <a:pt x="14294" y="7533"/>
                    </a:cubicBezTo>
                    <a:lnTo>
                      <a:pt x="14294" y="7263"/>
                    </a:lnTo>
                    <a:cubicBezTo>
                      <a:pt x="14262" y="6276"/>
                      <a:pt x="14262" y="5512"/>
                      <a:pt x="14262" y="5512"/>
                    </a:cubicBezTo>
                    <a:cubicBezTo>
                      <a:pt x="14262" y="5512"/>
                      <a:pt x="14294" y="5480"/>
                      <a:pt x="14310" y="5416"/>
                    </a:cubicBezTo>
                    <a:cubicBezTo>
                      <a:pt x="14326" y="5400"/>
                      <a:pt x="14342" y="5385"/>
                      <a:pt x="14342" y="5369"/>
                    </a:cubicBezTo>
                    <a:cubicBezTo>
                      <a:pt x="14358" y="5337"/>
                      <a:pt x="14358" y="5305"/>
                      <a:pt x="14374" y="5289"/>
                    </a:cubicBezTo>
                    <a:cubicBezTo>
                      <a:pt x="14390" y="5257"/>
                      <a:pt x="14406" y="5225"/>
                      <a:pt x="14422" y="5194"/>
                    </a:cubicBezTo>
                    <a:cubicBezTo>
                      <a:pt x="14533" y="4923"/>
                      <a:pt x="14708" y="4525"/>
                      <a:pt x="14883" y="4063"/>
                    </a:cubicBezTo>
                    <a:cubicBezTo>
                      <a:pt x="14899" y="4047"/>
                      <a:pt x="14915" y="4016"/>
                      <a:pt x="14931" y="3984"/>
                    </a:cubicBezTo>
                    <a:cubicBezTo>
                      <a:pt x="14963" y="3904"/>
                      <a:pt x="14995" y="3809"/>
                      <a:pt x="15011" y="3761"/>
                    </a:cubicBezTo>
                    <a:cubicBezTo>
                      <a:pt x="15042" y="3713"/>
                      <a:pt x="15058" y="3650"/>
                      <a:pt x="15074" y="3602"/>
                    </a:cubicBezTo>
                    <a:lnTo>
                      <a:pt x="15138" y="3443"/>
                    </a:lnTo>
                    <a:cubicBezTo>
                      <a:pt x="15170" y="3363"/>
                      <a:pt x="15202" y="3268"/>
                      <a:pt x="15233" y="3188"/>
                    </a:cubicBezTo>
                    <a:cubicBezTo>
                      <a:pt x="15472" y="2535"/>
                      <a:pt x="15663" y="1867"/>
                      <a:pt x="15822" y="1198"/>
                    </a:cubicBezTo>
                    <a:cubicBezTo>
                      <a:pt x="15822" y="1150"/>
                      <a:pt x="15838" y="1119"/>
                      <a:pt x="15838" y="1071"/>
                    </a:cubicBezTo>
                    <a:cubicBezTo>
                      <a:pt x="15838" y="1071"/>
                      <a:pt x="15838" y="1055"/>
                      <a:pt x="15838" y="1055"/>
                    </a:cubicBezTo>
                    <a:cubicBezTo>
                      <a:pt x="15854" y="975"/>
                      <a:pt x="15870" y="896"/>
                      <a:pt x="15870" y="816"/>
                    </a:cubicBezTo>
                    <a:cubicBezTo>
                      <a:pt x="15870" y="784"/>
                      <a:pt x="15870" y="768"/>
                      <a:pt x="15870" y="753"/>
                    </a:cubicBezTo>
                    <a:cubicBezTo>
                      <a:pt x="15854" y="609"/>
                      <a:pt x="15743" y="514"/>
                      <a:pt x="15599" y="514"/>
                    </a:cubicBezTo>
                    <a:lnTo>
                      <a:pt x="15584" y="514"/>
                    </a:lnTo>
                    <a:lnTo>
                      <a:pt x="15408" y="530"/>
                    </a:lnTo>
                    <a:cubicBezTo>
                      <a:pt x="15313" y="546"/>
                      <a:pt x="15217" y="562"/>
                      <a:pt x="15122" y="577"/>
                    </a:cubicBezTo>
                    <a:lnTo>
                      <a:pt x="15042" y="593"/>
                    </a:lnTo>
                    <a:lnTo>
                      <a:pt x="14979" y="609"/>
                    </a:lnTo>
                    <a:lnTo>
                      <a:pt x="14899" y="625"/>
                    </a:lnTo>
                    <a:cubicBezTo>
                      <a:pt x="14453" y="753"/>
                      <a:pt x="14040" y="928"/>
                      <a:pt x="13658" y="1182"/>
                    </a:cubicBezTo>
                    <a:cubicBezTo>
                      <a:pt x="13610" y="1198"/>
                      <a:pt x="13578" y="1230"/>
                      <a:pt x="13530" y="1262"/>
                    </a:cubicBezTo>
                    <a:lnTo>
                      <a:pt x="13451" y="1326"/>
                    </a:lnTo>
                    <a:lnTo>
                      <a:pt x="13339" y="1405"/>
                    </a:lnTo>
                    <a:lnTo>
                      <a:pt x="13212" y="1485"/>
                    </a:lnTo>
                    <a:lnTo>
                      <a:pt x="13085" y="1596"/>
                    </a:lnTo>
                    <a:cubicBezTo>
                      <a:pt x="12814" y="1819"/>
                      <a:pt x="12559" y="2058"/>
                      <a:pt x="12336" y="2328"/>
                    </a:cubicBezTo>
                    <a:cubicBezTo>
                      <a:pt x="11843" y="2217"/>
                      <a:pt x="11350" y="2137"/>
                      <a:pt x="10856" y="2090"/>
                    </a:cubicBezTo>
                    <a:cubicBezTo>
                      <a:pt x="10761" y="2074"/>
                      <a:pt x="10665" y="2058"/>
                      <a:pt x="10554" y="2058"/>
                    </a:cubicBezTo>
                    <a:cubicBezTo>
                      <a:pt x="10321" y="2034"/>
                      <a:pt x="10079" y="2020"/>
                      <a:pt x="9841" y="2020"/>
                    </a:cubicBezTo>
                    <a:cubicBezTo>
                      <a:pt x="9754" y="2020"/>
                      <a:pt x="9668" y="2022"/>
                      <a:pt x="9583" y="2026"/>
                    </a:cubicBezTo>
                    <a:cubicBezTo>
                      <a:pt x="9408" y="2026"/>
                      <a:pt x="9248" y="2042"/>
                      <a:pt x="9073" y="2058"/>
                    </a:cubicBezTo>
                    <a:cubicBezTo>
                      <a:pt x="8437" y="2090"/>
                      <a:pt x="7816" y="2185"/>
                      <a:pt x="7195" y="2328"/>
                    </a:cubicBezTo>
                    <a:lnTo>
                      <a:pt x="6972" y="2137"/>
                    </a:lnTo>
                    <a:lnTo>
                      <a:pt x="6877" y="2074"/>
                    </a:lnTo>
                    <a:cubicBezTo>
                      <a:pt x="6877" y="2058"/>
                      <a:pt x="6877" y="2058"/>
                      <a:pt x="6861" y="2058"/>
                    </a:cubicBezTo>
                    <a:lnTo>
                      <a:pt x="6829" y="2026"/>
                    </a:lnTo>
                    <a:cubicBezTo>
                      <a:pt x="6622" y="1851"/>
                      <a:pt x="6351" y="1644"/>
                      <a:pt x="6049" y="1405"/>
                    </a:cubicBezTo>
                    <a:lnTo>
                      <a:pt x="5969" y="1357"/>
                    </a:lnTo>
                    <a:cubicBezTo>
                      <a:pt x="5874" y="1278"/>
                      <a:pt x="5778" y="1198"/>
                      <a:pt x="5683" y="1135"/>
                    </a:cubicBezTo>
                    <a:lnTo>
                      <a:pt x="5524" y="1023"/>
                    </a:lnTo>
                    <a:cubicBezTo>
                      <a:pt x="5380" y="912"/>
                      <a:pt x="5221" y="800"/>
                      <a:pt x="5062" y="689"/>
                    </a:cubicBezTo>
                    <a:cubicBezTo>
                      <a:pt x="4951" y="625"/>
                      <a:pt x="4855" y="562"/>
                      <a:pt x="4760" y="498"/>
                    </a:cubicBezTo>
                    <a:lnTo>
                      <a:pt x="4680" y="450"/>
                    </a:lnTo>
                    <a:cubicBezTo>
                      <a:pt x="4569" y="371"/>
                      <a:pt x="4473" y="307"/>
                      <a:pt x="4378" y="259"/>
                    </a:cubicBezTo>
                    <a:lnTo>
                      <a:pt x="4250" y="195"/>
                    </a:lnTo>
                    <a:lnTo>
                      <a:pt x="4107" y="116"/>
                    </a:lnTo>
                    <a:lnTo>
                      <a:pt x="4043" y="100"/>
                    </a:lnTo>
                    <a:cubicBezTo>
                      <a:pt x="3996" y="68"/>
                      <a:pt x="3932" y="36"/>
                      <a:pt x="3868" y="20"/>
                    </a:cubicBezTo>
                    <a:lnTo>
                      <a:pt x="3836" y="20"/>
                    </a:lnTo>
                    <a:cubicBezTo>
                      <a:pt x="3800" y="7"/>
                      <a:pt x="3762" y="1"/>
                      <a:pt x="37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1576375" y="1842550"/>
                <a:ext cx="208950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10539" extrusionOk="0">
                    <a:moveTo>
                      <a:pt x="3502" y="1"/>
                    </a:moveTo>
                    <a:cubicBezTo>
                      <a:pt x="3454" y="303"/>
                      <a:pt x="3343" y="606"/>
                      <a:pt x="3184" y="876"/>
                    </a:cubicBezTo>
                    <a:cubicBezTo>
                      <a:pt x="2754" y="1354"/>
                      <a:pt x="0" y="3996"/>
                      <a:pt x="669" y="6447"/>
                    </a:cubicBezTo>
                    <a:cubicBezTo>
                      <a:pt x="1003" y="7753"/>
                      <a:pt x="1719" y="8914"/>
                      <a:pt x="2738" y="9774"/>
                    </a:cubicBezTo>
                    <a:cubicBezTo>
                      <a:pt x="2818" y="9838"/>
                      <a:pt x="2897" y="9901"/>
                      <a:pt x="2977" y="9949"/>
                    </a:cubicBezTo>
                    <a:cubicBezTo>
                      <a:pt x="2706" y="9981"/>
                      <a:pt x="2452" y="10076"/>
                      <a:pt x="2245" y="10252"/>
                    </a:cubicBezTo>
                    <a:cubicBezTo>
                      <a:pt x="2101" y="10395"/>
                      <a:pt x="3598" y="10458"/>
                      <a:pt x="5014" y="10506"/>
                    </a:cubicBezTo>
                    <a:lnTo>
                      <a:pt x="5078" y="10506"/>
                    </a:lnTo>
                    <a:cubicBezTo>
                      <a:pt x="6240" y="10538"/>
                      <a:pt x="7322" y="10538"/>
                      <a:pt x="7386" y="10538"/>
                    </a:cubicBezTo>
                    <a:cubicBezTo>
                      <a:pt x="7482" y="10522"/>
                      <a:pt x="7577" y="10474"/>
                      <a:pt x="7673" y="10427"/>
                    </a:cubicBezTo>
                    <a:lnTo>
                      <a:pt x="7673" y="10411"/>
                    </a:lnTo>
                    <a:cubicBezTo>
                      <a:pt x="7720" y="9726"/>
                      <a:pt x="7768" y="9058"/>
                      <a:pt x="7848" y="8389"/>
                    </a:cubicBezTo>
                    <a:cubicBezTo>
                      <a:pt x="7959" y="7355"/>
                      <a:pt x="8086" y="6336"/>
                      <a:pt x="8230" y="5317"/>
                    </a:cubicBezTo>
                    <a:cubicBezTo>
                      <a:pt x="8293" y="4840"/>
                      <a:pt x="8357" y="4330"/>
                      <a:pt x="8134" y="3916"/>
                    </a:cubicBezTo>
                    <a:cubicBezTo>
                      <a:pt x="7991" y="3694"/>
                      <a:pt x="7800" y="3503"/>
                      <a:pt x="7593" y="3359"/>
                    </a:cubicBezTo>
                    <a:cubicBezTo>
                      <a:pt x="6733" y="2691"/>
                      <a:pt x="5858" y="2054"/>
                      <a:pt x="4967" y="1433"/>
                    </a:cubicBezTo>
                    <a:cubicBezTo>
                      <a:pt x="4569" y="1179"/>
                      <a:pt x="4203" y="892"/>
                      <a:pt x="3868" y="558"/>
                    </a:cubicBezTo>
                    <a:cubicBezTo>
                      <a:pt x="3725" y="399"/>
                      <a:pt x="3598" y="208"/>
                      <a:pt x="3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1841400" y="1838175"/>
                <a:ext cx="102300" cy="2641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0565" extrusionOk="0">
                    <a:moveTo>
                      <a:pt x="3741" y="1"/>
                    </a:moveTo>
                    <a:cubicBezTo>
                      <a:pt x="3152" y="940"/>
                      <a:pt x="2675" y="1927"/>
                      <a:pt x="2308" y="2945"/>
                    </a:cubicBezTo>
                    <a:cubicBezTo>
                      <a:pt x="2086" y="3550"/>
                      <a:pt x="1910" y="4139"/>
                      <a:pt x="1704" y="4744"/>
                    </a:cubicBezTo>
                    <a:cubicBezTo>
                      <a:pt x="1353" y="5810"/>
                      <a:pt x="987" y="6957"/>
                      <a:pt x="303" y="7848"/>
                    </a:cubicBezTo>
                    <a:cubicBezTo>
                      <a:pt x="191" y="7975"/>
                      <a:pt x="112" y="8087"/>
                      <a:pt x="0" y="8230"/>
                    </a:cubicBezTo>
                    <a:cubicBezTo>
                      <a:pt x="48" y="8182"/>
                      <a:pt x="96" y="8119"/>
                      <a:pt x="128" y="8071"/>
                    </a:cubicBezTo>
                    <a:lnTo>
                      <a:pt x="160" y="8055"/>
                    </a:lnTo>
                    <a:cubicBezTo>
                      <a:pt x="175" y="8246"/>
                      <a:pt x="223" y="8612"/>
                      <a:pt x="271" y="8994"/>
                    </a:cubicBezTo>
                    <a:cubicBezTo>
                      <a:pt x="382" y="9678"/>
                      <a:pt x="542" y="10442"/>
                      <a:pt x="717" y="10458"/>
                    </a:cubicBezTo>
                    <a:cubicBezTo>
                      <a:pt x="931" y="10479"/>
                      <a:pt x="1828" y="10565"/>
                      <a:pt x="2511" y="10565"/>
                    </a:cubicBezTo>
                    <a:cubicBezTo>
                      <a:pt x="2891" y="10565"/>
                      <a:pt x="3204" y="10538"/>
                      <a:pt x="3295" y="10458"/>
                    </a:cubicBezTo>
                    <a:cubicBezTo>
                      <a:pt x="3439" y="10347"/>
                      <a:pt x="3693" y="8596"/>
                      <a:pt x="3868" y="6734"/>
                    </a:cubicBezTo>
                    <a:cubicBezTo>
                      <a:pt x="4012" y="5158"/>
                      <a:pt x="4091" y="3487"/>
                      <a:pt x="3964" y="2691"/>
                    </a:cubicBezTo>
                    <a:cubicBezTo>
                      <a:pt x="3837" y="1799"/>
                      <a:pt x="3757" y="908"/>
                      <a:pt x="3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1655950" y="1622000"/>
                <a:ext cx="148075" cy="195075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7803" extrusionOk="0">
                    <a:moveTo>
                      <a:pt x="557" y="1"/>
                    </a:moveTo>
                    <a:cubicBezTo>
                      <a:pt x="415" y="1"/>
                      <a:pt x="277" y="92"/>
                      <a:pt x="240" y="243"/>
                    </a:cubicBezTo>
                    <a:cubicBezTo>
                      <a:pt x="160" y="450"/>
                      <a:pt x="112" y="673"/>
                      <a:pt x="80" y="896"/>
                    </a:cubicBezTo>
                    <a:cubicBezTo>
                      <a:pt x="65" y="928"/>
                      <a:pt x="65" y="960"/>
                      <a:pt x="65" y="1007"/>
                    </a:cubicBezTo>
                    <a:cubicBezTo>
                      <a:pt x="65" y="1007"/>
                      <a:pt x="65" y="1039"/>
                      <a:pt x="65" y="1055"/>
                    </a:cubicBezTo>
                    <a:lnTo>
                      <a:pt x="49" y="1135"/>
                    </a:lnTo>
                    <a:cubicBezTo>
                      <a:pt x="33" y="1214"/>
                      <a:pt x="33" y="1278"/>
                      <a:pt x="33" y="1358"/>
                    </a:cubicBezTo>
                    <a:lnTo>
                      <a:pt x="33" y="1453"/>
                    </a:lnTo>
                    <a:cubicBezTo>
                      <a:pt x="1" y="1755"/>
                      <a:pt x="17" y="2074"/>
                      <a:pt x="33" y="2376"/>
                    </a:cubicBezTo>
                    <a:cubicBezTo>
                      <a:pt x="49" y="2408"/>
                      <a:pt x="49" y="2440"/>
                      <a:pt x="49" y="2472"/>
                    </a:cubicBezTo>
                    <a:lnTo>
                      <a:pt x="49" y="2535"/>
                    </a:lnTo>
                    <a:lnTo>
                      <a:pt x="65" y="2631"/>
                    </a:lnTo>
                    <a:lnTo>
                      <a:pt x="65" y="2663"/>
                    </a:lnTo>
                    <a:cubicBezTo>
                      <a:pt x="65" y="2710"/>
                      <a:pt x="65" y="2774"/>
                      <a:pt x="80" y="2806"/>
                    </a:cubicBezTo>
                    <a:cubicBezTo>
                      <a:pt x="96" y="2822"/>
                      <a:pt x="80" y="2822"/>
                      <a:pt x="96" y="2854"/>
                    </a:cubicBezTo>
                    <a:cubicBezTo>
                      <a:pt x="96" y="2901"/>
                      <a:pt x="112" y="2933"/>
                      <a:pt x="112" y="2965"/>
                    </a:cubicBezTo>
                    <a:cubicBezTo>
                      <a:pt x="208" y="3459"/>
                      <a:pt x="367" y="3952"/>
                      <a:pt x="574" y="4430"/>
                    </a:cubicBezTo>
                    <a:lnTo>
                      <a:pt x="622" y="4541"/>
                    </a:lnTo>
                    <a:cubicBezTo>
                      <a:pt x="701" y="4732"/>
                      <a:pt x="813" y="4923"/>
                      <a:pt x="908" y="5130"/>
                    </a:cubicBezTo>
                    <a:lnTo>
                      <a:pt x="972" y="5225"/>
                    </a:lnTo>
                    <a:cubicBezTo>
                      <a:pt x="972" y="5225"/>
                      <a:pt x="876" y="5958"/>
                      <a:pt x="733" y="6817"/>
                    </a:cubicBezTo>
                    <a:cubicBezTo>
                      <a:pt x="923" y="6761"/>
                      <a:pt x="1105" y="6698"/>
                      <a:pt x="1290" y="6698"/>
                    </a:cubicBezTo>
                    <a:cubicBezTo>
                      <a:pt x="1369" y="6698"/>
                      <a:pt x="1448" y="6709"/>
                      <a:pt x="1529" y="6738"/>
                    </a:cubicBezTo>
                    <a:cubicBezTo>
                      <a:pt x="1720" y="6817"/>
                      <a:pt x="1879" y="6945"/>
                      <a:pt x="2022" y="7104"/>
                    </a:cubicBezTo>
                    <a:cubicBezTo>
                      <a:pt x="2512" y="7552"/>
                      <a:pt x="3150" y="7802"/>
                      <a:pt x="3794" y="7802"/>
                    </a:cubicBezTo>
                    <a:cubicBezTo>
                      <a:pt x="3883" y="7802"/>
                      <a:pt x="3971" y="7798"/>
                      <a:pt x="4060" y="7788"/>
                    </a:cubicBezTo>
                    <a:cubicBezTo>
                      <a:pt x="4824" y="7677"/>
                      <a:pt x="5445" y="7167"/>
                      <a:pt x="5699" y="6451"/>
                    </a:cubicBezTo>
                    <a:cubicBezTo>
                      <a:pt x="5779" y="6133"/>
                      <a:pt x="5827" y="5798"/>
                      <a:pt x="5827" y="5464"/>
                    </a:cubicBezTo>
                    <a:cubicBezTo>
                      <a:pt x="5858" y="4477"/>
                      <a:pt x="5874" y="3490"/>
                      <a:pt x="5922" y="2504"/>
                    </a:cubicBezTo>
                    <a:cubicBezTo>
                      <a:pt x="5922" y="2360"/>
                      <a:pt x="5922" y="2201"/>
                      <a:pt x="5906" y="2058"/>
                    </a:cubicBezTo>
                    <a:cubicBezTo>
                      <a:pt x="5270" y="2106"/>
                      <a:pt x="4633" y="2201"/>
                      <a:pt x="4012" y="2344"/>
                    </a:cubicBezTo>
                    <a:lnTo>
                      <a:pt x="3789" y="2137"/>
                    </a:lnTo>
                    <a:lnTo>
                      <a:pt x="3710" y="2074"/>
                    </a:lnTo>
                    <a:cubicBezTo>
                      <a:pt x="3710" y="2074"/>
                      <a:pt x="3694" y="2074"/>
                      <a:pt x="3694" y="2058"/>
                    </a:cubicBezTo>
                    <a:lnTo>
                      <a:pt x="3646" y="2026"/>
                    </a:lnTo>
                    <a:cubicBezTo>
                      <a:pt x="3455" y="1867"/>
                      <a:pt x="3184" y="1644"/>
                      <a:pt x="2882" y="1421"/>
                    </a:cubicBezTo>
                    <a:lnTo>
                      <a:pt x="2802" y="1358"/>
                    </a:lnTo>
                    <a:cubicBezTo>
                      <a:pt x="2707" y="1278"/>
                      <a:pt x="2611" y="1214"/>
                      <a:pt x="2516" y="1135"/>
                    </a:cubicBezTo>
                    <a:lnTo>
                      <a:pt x="2357" y="1023"/>
                    </a:lnTo>
                    <a:cubicBezTo>
                      <a:pt x="2197" y="912"/>
                      <a:pt x="2054" y="800"/>
                      <a:pt x="1895" y="705"/>
                    </a:cubicBezTo>
                    <a:cubicBezTo>
                      <a:pt x="1784" y="625"/>
                      <a:pt x="1688" y="562"/>
                      <a:pt x="1593" y="498"/>
                    </a:cubicBezTo>
                    <a:lnTo>
                      <a:pt x="1513" y="450"/>
                    </a:lnTo>
                    <a:cubicBezTo>
                      <a:pt x="1402" y="387"/>
                      <a:pt x="1306" y="323"/>
                      <a:pt x="1195" y="259"/>
                    </a:cubicBezTo>
                    <a:lnTo>
                      <a:pt x="1083" y="196"/>
                    </a:lnTo>
                    <a:lnTo>
                      <a:pt x="940" y="132"/>
                    </a:lnTo>
                    <a:lnTo>
                      <a:pt x="876" y="100"/>
                    </a:lnTo>
                    <a:cubicBezTo>
                      <a:pt x="813" y="68"/>
                      <a:pt x="765" y="36"/>
                      <a:pt x="701" y="20"/>
                    </a:cubicBezTo>
                    <a:lnTo>
                      <a:pt x="669" y="20"/>
                    </a:lnTo>
                    <a:cubicBezTo>
                      <a:pt x="633" y="7"/>
                      <a:pt x="595" y="1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1848550" y="1634825"/>
                <a:ext cx="124600" cy="170800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6832" extrusionOk="0">
                    <a:moveTo>
                      <a:pt x="4553" y="1"/>
                    </a:moveTo>
                    <a:cubicBezTo>
                      <a:pt x="4458" y="17"/>
                      <a:pt x="4362" y="33"/>
                      <a:pt x="4267" y="49"/>
                    </a:cubicBezTo>
                    <a:lnTo>
                      <a:pt x="4171" y="65"/>
                    </a:lnTo>
                    <a:lnTo>
                      <a:pt x="4124" y="80"/>
                    </a:lnTo>
                    <a:lnTo>
                      <a:pt x="4044" y="96"/>
                    </a:lnTo>
                    <a:cubicBezTo>
                      <a:pt x="3598" y="224"/>
                      <a:pt x="3184" y="399"/>
                      <a:pt x="2802" y="653"/>
                    </a:cubicBezTo>
                    <a:cubicBezTo>
                      <a:pt x="2755" y="669"/>
                      <a:pt x="2707" y="701"/>
                      <a:pt x="2675" y="733"/>
                    </a:cubicBezTo>
                    <a:lnTo>
                      <a:pt x="2580" y="797"/>
                    </a:lnTo>
                    <a:lnTo>
                      <a:pt x="2468" y="876"/>
                    </a:lnTo>
                    <a:lnTo>
                      <a:pt x="2357" y="972"/>
                    </a:lnTo>
                    <a:lnTo>
                      <a:pt x="2229" y="1067"/>
                    </a:lnTo>
                    <a:cubicBezTo>
                      <a:pt x="1959" y="1290"/>
                      <a:pt x="1704" y="1545"/>
                      <a:pt x="1481" y="1815"/>
                    </a:cubicBezTo>
                    <a:cubicBezTo>
                      <a:pt x="988" y="1704"/>
                      <a:pt x="494" y="1609"/>
                      <a:pt x="1" y="1561"/>
                    </a:cubicBezTo>
                    <a:lnTo>
                      <a:pt x="1" y="1561"/>
                    </a:lnTo>
                    <a:cubicBezTo>
                      <a:pt x="33" y="2118"/>
                      <a:pt x="112" y="2691"/>
                      <a:pt x="192" y="3232"/>
                    </a:cubicBezTo>
                    <a:cubicBezTo>
                      <a:pt x="287" y="3917"/>
                      <a:pt x="415" y="4601"/>
                      <a:pt x="542" y="5270"/>
                    </a:cubicBezTo>
                    <a:cubicBezTo>
                      <a:pt x="590" y="5620"/>
                      <a:pt x="717" y="5954"/>
                      <a:pt x="940" y="6240"/>
                    </a:cubicBezTo>
                    <a:cubicBezTo>
                      <a:pt x="1211" y="6479"/>
                      <a:pt x="1545" y="6638"/>
                      <a:pt x="1911" y="6686"/>
                    </a:cubicBezTo>
                    <a:cubicBezTo>
                      <a:pt x="2219" y="6781"/>
                      <a:pt x="2545" y="6832"/>
                      <a:pt x="2869" y="6832"/>
                    </a:cubicBezTo>
                    <a:cubicBezTo>
                      <a:pt x="2980" y="6832"/>
                      <a:pt x="3091" y="6826"/>
                      <a:pt x="3200" y="6814"/>
                    </a:cubicBezTo>
                    <a:cubicBezTo>
                      <a:pt x="3280" y="6798"/>
                      <a:pt x="3344" y="6798"/>
                      <a:pt x="3407" y="6766"/>
                    </a:cubicBezTo>
                    <a:cubicBezTo>
                      <a:pt x="3375" y="5779"/>
                      <a:pt x="3375" y="5015"/>
                      <a:pt x="3375" y="5015"/>
                    </a:cubicBezTo>
                    <a:cubicBezTo>
                      <a:pt x="3375" y="5015"/>
                      <a:pt x="3407" y="4983"/>
                      <a:pt x="3423" y="4919"/>
                    </a:cubicBezTo>
                    <a:cubicBezTo>
                      <a:pt x="3439" y="4903"/>
                      <a:pt x="3455" y="4888"/>
                      <a:pt x="3455" y="4872"/>
                    </a:cubicBezTo>
                    <a:cubicBezTo>
                      <a:pt x="3471" y="4840"/>
                      <a:pt x="3471" y="4808"/>
                      <a:pt x="3487" y="4792"/>
                    </a:cubicBezTo>
                    <a:cubicBezTo>
                      <a:pt x="3503" y="4760"/>
                      <a:pt x="3519" y="4728"/>
                      <a:pt x="3535" y="4697"/>
                    </a:cubicBezTo>
                    <a:cubicBezTo>
                      <a:pt x="3646" y="4426"/>
                      <a:pt x="3821" y="4028"/>
                      <a:pt x="3996" y="3566"/>
                    </a:cubicBezTo>
                    <a:cubicBezTo>
                      <a:pt x="4012" y="3550"/>
                      <a:pt x="4028" y="3519"/>
                      <a:pt x="4044" y="3487"/>
                    </a:cubicBezTo>
                    <a:cubicBezTo>
                      <a:pt x="4076" y="3407"/>
                      <a:pt x="4108" y="3312"/>
                      <a:pt x="4124" y="3264"/>
                    </a:cubicBezTo>
                    <a:cubicBezTo>
                      <a:pt x="4155" y="3216"/>
                      <a:pt x="4171" y="3153"/>
                      <a:pt x="4187" y="3105"/>
                    </a:cubicBezTo>
                    <a:lnTo>
                      <a:pt x="4251" y="2946"/>
                    </a:lnTo>
                    <a:cubicBezTo>
                      <a:pt x="4283" y="2866"/>
                      <a:pt x="4315" y="2771"/>
                      <a:pt x="4346" y="2691"/>
                    </a:cubicBezTo>
                    <a:cubicBezTo>
                      <a:pt x="4585" y="2038"/>
                      <a:pt x="4776" y="1370"/>
                      <a:pt x="4935" y="701"/>
                    </a:cubicBezTo>
                    <a:cubicBezTo>
                      <a:pt x="4935" y="653"/>
                      <a:pt x="4951" y="622"/>
                      <a:pt x="4951" y="574"/>
                    </a:cubicBezTo>
                    <a:cubicBezTo>
                      <a:pt x="4951" y="574"/>
                      <a:pt x="4951" y="558"/>
                      <a:pt x="4951" y="558"/>
                    </a:cubicBezTo>
                    <a:cubicBezTo>
                      <a:pt x="4967" y="478"/>
                      <a:pt x="4983" y="399"/>
                      <a:pt x="4983" y="319"/>
                    </a:cubicBezTo>
                    <a:lnTo>
                      <a:pt x="4983" y="287"/>
                    </a:lnTo>
                    <a:cubicBezTo>
                      <a:pt x="4983" y="271"/>
                      <a:pt x="4983" y="271"/>
                      <a:pt x="4983" y="256"/>
                    </a:cubicBezTo>
                    <a:cubicBezTo>
                      <a:pt x="4983" y="112"/>
                      <a:pt x="4888" y="1"/>
                      <a:pt x="4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1687400" y="2046050"/>
                <a:ext cx="879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2399" extrusionOk="0">
                    <a:moveTo>
                      <a:pt x="3264" y="1"/>
                    </a:moveTo>
                    <a:cubicBezTo>
                      <a:pt x="3244" y="1"/>
                      <a:pt x="3223" y="5"/>
                      <a:pt x="3200" y="10"/>
                    </a:cubicBezTo>
                    <a:cubicBezTo>
                      <a:pt x="2706" y="122"/>
                      <a:pt x="2404" y="663"/>
                      <a:pt x="1926" y="806"/>
                    </a:cubicBezTo>
                    <a:cubicBezTo>
                      <a:pt x="1843" y="832"/>
                      <a:pt x="1757" y="845"/>
                      <a:pt x="1671" y="845"/>
                    </a:cubicBezTo>
                    <a:cubicBezTo>
                      <a:pt x="1492" y="845"/>
                      <a:pt x="1313" y="791"/>
                      <a:pt x="1162" y="695"/>
                    </a:cubicBezTo>
                    <a:cubicBezTo>
                      <a:pt x="992" y="585"/>
                      <a:pt x="634" y="130"/>
                      <a:pt x="369" y="130"/>
                    </a:cubicBezTo>
                    <a:cubicBezTo>
                      <a:pt x="288" y="130"/>
                      <a:pt x="215" y="173"/>
                      <a:pt x="160" y="281"/>
                    </a:cubicBezTo>
                    <a:cubicBezTo>
                      <a:pt x="0" y="615"/>
                      <a:pt x="366" y="1379"/>
                      <a:pt x="494" y="1682"/>
                    </a:cubicBezTo>
                    <a:cubicBezTo>
                      <a:pt x="557" y="1793"/>
                      <a:pt x="589" y="1905"/>
                      <a:pt x="605" y="2032"/>
                    </a:cubicBezTo>
                    <a:cubicBezTo>
                      <a:pt x="605" y="2112"/>
                      <a:pt x="573" y="2207"/>
                      <a:pt x="573" y="2287"/>
                    </a:cubicBezTo>
                    <a:cubicBezTo>
                      <a:pt x="573" y="2318"/>
                      <a:pt x="573" y="2334"/>
                      <a:pt x="573" y="2366"/>
                    </a:cubicBezTo>
                    <a:cubicBezTo>
                      <a:pt x="1751" y="2398"/>
                      <a:pt x="2881" y="2398"/>
                      <a:pt x="2945" y="2398"/>
                    </a:cubicBezTo>
                    <a:cubicBezTo>
                      <a:pt x="3041" y="2382"/>
                      <a:pt x="3136" y="2334"/>
                      <a:pt x="3232" y="2287"/>
                    </a:cubicBezTo>
                    <a:cubicBezTo>
                      <a:pt x="3311" y="2255"/>
                      <a:pt x="3407" y="2191"/>
                      <a:pt x="3518" y="2127"/>
                    </a:cubicBezTo>
                    <a:lnTo>
                      <a:pt x="3518" y="1889"/>
                    </a:lnTo>
                    <a:cubicBezTo>
                      <a:pt x="3518" y="1332"/>
                      <a:pt x="3470" y="790"/>
                      <a:pt x="3423" y="249"/>
                    </a:cubicBezTo>
                    <a:cubicBezTo>
                      <a:pt x="3407" y="217"/>
                      <a:pt x="3407" y="186"/>
                      <a:pt x="3407" y="154"/>
                    </a:cubicBezTo>
                    <a:cubicBezTo>
                      <a:pt x="3407" y="106"/>
                      <a:pt x="3391" y="74"/>
                      <a:pt x="3359" y="42"/>
                    </a:cubicBezTo>
                    <a:cubicBezTo>
                      <a:pt x="3329" y="12"/>
                      <a:pt x="3298" y="1"/>
                      <a:pt x="3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1628900" y="2080675"/>
                <a:ext cx="744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982" extrusionOk="0">
                    <a:moveTo>
                      <a:pt x="1342" y="1"/>
                    </a:moveTo>
                    <a:cubicBezTo>
                      <a:pt x="1297" y="1"/>
                      <a:pt x="1251" y="12"/>
                      <a:pt x="1210" y="42"/>
                    </a:cubicBezTo>
                    <a:cubicBezTo>
                      <a:pt x="1115" y="74"/>
                      <a:pt x="876" y="154"/>
                      <a:pt x="637" y="249"/>
                    </a:cubicBezTo>
                    <a:cubicBezTo>
                      <a:pt x="717" y="313"/>
                      <a:pt x="796" y="376"/>
                      <a:pt x="876" y="424"/>
                    </a:cubicBezTo>
                    <a:cubicBezTo>
                      <a:pt x="605" y="456"/>
                      <a:pt x="351" y="551"/>
                      <a:pt x="144" y="727"/>
                    </a:cubicBezTo>
                    <a:cubicBezTo>
                      <a:pt x="0" y="870"/>
                      <a:pt x="1497" y="949"/>
                      <a:pt x="2913" y="981"/>
                    </a:cubicBezTo>
                    <a:lnTo>
                      <a:pt x="2977" y="981"/>
                    </a:lnTo>
                    <a:cubicBezTo>
                      <a:pt x="2945" y="663"/>
                      <a:pt x="2754" y="392"/>
                      <a:pt x="2468" y="233"/>
                    </a:cubicBezTo>
                    <a:cubicBezTo>
                      <a:pt x="2341" y="170"/>
                      <a:pt x="2205" y="139"/>
                      <a:pt x="2069" y="139"/>
                    </a:cubicBezTo>
                    <a:cubicBezTo>
                      <a:pt x="1861" y="139"/>
                      <a:pt x="1654" y="210"/>
                      <a:pt x="1481" y="345"/>
                    </a:cubicBezTo>
                    <a:cubicBezTo>
                      <a:pt x="1513" y="233"/>
                      <a:pt x="1529" y="58"/>
                      <a:pt x="1417" y="10"/>
                    </a:cubicBezTo>
                    <a:cubicBezTo>
                      <a:pt x="1394" y="4"/>
                      <a:pt x="1368" y="1"/>
                      <a:pt x="13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1848150" y="2006500"/>
                <a:ext cx="899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3825" extrusionOk="0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87" y="64"/>
                      <a:pt x="3407" y="128"/>
                      <a:pt x="3328" y="239"/>
                    </a:cubicBezTo>
                    <a:cubicBezTo>
                      <a:pt x="3121" y="510"/>
                      <a:pt x="2993" y="860"/>
                      <a:pt x="2771" y="1131"/>
                    </a:cubicBezTo>
                    <a:cubicBezTo>
                      <a:pt x="2532" y="1433"/>
                      <a:pt x="2198" y="1656"/>
                      <a:pt x="1816" y="1736"/>
                    </a:cubicBezTo>
                    <a:cubicBezTo>
                      <a:pt x="1290" y="1863"/>
                      <a:pt x="670" y="1736"/>
                      <a:pt x="256" y="2086"/>
                    </a:cubicBezTo>
                    <a:cubicBezTo>
                      <a:pt x="176" y="2150"/>
                      <a:pt x="96" y="2197"/>
                      <a:pt x="1" y="2261"/>
                    </a:cubicBezTo>
                    <a:cubicBezTo>
                      <a:pt x="112" y="2945"/>
                      <a:pt x="272" y="3709"/>
                      <a:pt x="447" y="3725"/>
                    </a:cubicBezTo>
                    <a:cubicBezTo>
                      <a:pt x="1030" y="3792"/>
                      <a:pt x="1603" y="3825"/>
                      <a:pt x="2183" y="3825"/>
                    </a:cubicBezTo>
                    <a:cubicBezTo>
                      <a:pt x="2299" y="3825"/>
                      <a:pt x="2415" y="3824"/>
                      <a:pt x="2532" y="3821"/>
                    </a:cubicBezTo>
                    <a:lnTo>
                      <a:pt x="3073" y="3821"/>
                    </a:lnTo>
                    <a:cubicBezTo>
                      <a:pt x="3200" y="3821"/>
                      <a:pt x="3296" y="3725"/>
                      <a:pt x="3312" y="3614"/>
                    </a:cubicBezTo>
                    <a:cubicBezTo>
                      <a:pt x="3312" y="3439"/>
                      <a:pt x="3312" y="3280"/>
                      <a:pt x="3296" y="3105"/>
                    </a:cubicBezTo>
                    <a:cubicBezTo>
                      <a:pt x="3296" y="2738"/>
                      <a:pt x="3328" y="2356"/>
                      <a:pt x="3375" y="1990"/>
                    </a:cubicBezTo>
                    <a:cubicBezTo>
                      <a:pt x="3407" y="1783"/>
                      <a:pt x="3439" y="1545"/>
                      <a:pt x="3471" y="1306"/>
                    </a:cubicBezTo>
                    <a:cubicBezTo>
                      <a:pt x="3519" y="892"/>
                      <a:pt x="3567" y="446"/>
                      <a:pt x="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1795450" y="1785875"/>
                <a:ext cx="690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816" extrusionOk="0">
                    <a:moveTo>
                      <a:pt x="1495" y="0"/>
                    </a:moveTo>
                    <a:cubicBezTo>
                      <a:pt x="799" y="0"/>
                      <a:pt x="1" y="66"/>
                      <a:pt x="40" y="358"/>
                    </a:cubicBezTo>
                    <a:cubicBezTo>
                      <a:pt x="56" y="374"/>
                      <a:pt x="56" y="390"/>
                      <a:pt x="72" y="421"/>
                    </a:cubicBezTo>
                    <a:cubicBezTo>
                      <a:pt x="72" y="437"/>
                      <a:pt x="87" y="453"/>
                      <a:pt x="87" y="469"/>
                    </a:cubicBezTo>
                    <a:cubicBezTo>
                      <a:pt x="406" y="883"/>
                      <a:pt x="740" y="1281"/>
                      <a:pt x="1122" y="1647"/>
                    </a:cubicBezTo>
                    <a:cubicBezTo>
                      <a:pt x="1186" y="1711"/>
                      <a:pt x="1281" y="1774"/>
                      <a:pt x="1377" y="1806"/>
                    </a:cubicBezTo>
                    <a:cubicBezTo>
                      <a:pt x="1404" y="1812"/>
                      <a:pt x="1431" y="1815"/>
                      <a:pt x="1457" y="1815"/>
                    </a:cubicBezTo>
                    <a:cubicBezTo>
                      <a:pt x="1771" y="1815"/>
                      <a:pt x="2026" y="1404"/>
                      <a:pt x="2173" y="1169"/>
                    </a:cubicBezTo>
                    <a:cubicBezTo>
                      <a:pt x="2284" y="994"/>
                      <a:pt x="2411" y="819"/>
                      <a:pt x="2507" y="644"/>
                    </a:cubicBezTo>
                    <a:cubicBezTo>
                      <a:pt x="2587" y="533"/>
                      <a:pt x="2762" y="326"/>
                      <a:pt x="2746" y="183"/>
                    </a:cubicBezTo>
                    <a:cubicBezTo>
                      <a:pt x="2746" y="119"/>
                      <a:pt x="2698" y="87"/>
                      <a:pt x="2650" y="55"/>
                    </a:cubicBezTo>
                    <a:cubicBezTo>
                      <a:pt x="2587" y="39"/>
                      <a:pt x="2523" y="39"/>
                      <a:pt x="2459" y="39"/>
                    </a:cubicBezTo>
                    <a:cubicBezTo>
                      <a:pt x="2341" y="27"/>
                      <a:pt x="1939" y="0"/>
                      <a:pt x="14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1831450" y="1829025"/>
                <a:ext cx="12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49" h="558" extrusionOk="0">
                    <a:moveTo>
                      <a:pt x="16" y="1"/>
                    </a:moveTo>
                    <a:cubicBezTo>
                      <a:pt x="0" y="1"/>
                      <a:pt x="0" y="16"/>
                      <a:pt x="0" y="32"/>
                    </a:cubicBezTo>
                    <a:lnTo>
                      <a:pt x="0" y="542"/>
                    </a:lnTo>
                    <a:cubicBezTo>
                      <a:pt x="0" y="542"/>
                      <a:pt x="0" y="558"/>
                      <a:pt x="16" y="558"/>
                    </a:cubicBezTo>
                    <a:cubicBezTo>
                      <a:pt x="32" y="558"/>
                      <a:pt x="32" y="542"/>
                      <a:pt x="48" y="542"/>
                    </a:cubicBezTo>
                    <a:lnTo>
                      <a:pt x="48" y="32"/>
                    </a:lnTo>
                    <a:cubicBezTo>
                      <a:pt x="48" y="16"/>
                      <a:pt x="32" y="1"/>
                      <a:pt x="1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1809950" y="1836400"/>
                <a:ext cx="22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38" extrusionOk="0">
                    <a:moveTo>
                      <a:pt x="33" y="0"/>
                    </a:moveTo>
                    <a:cubicBezTo>
                      <a:pt x="25" y="0"/>
                      <a:pt x="17" y="8"/>
                      <a:pt x="17" y="24"/>
                    </a:cubicBezTo>
                    <a:cubicBezTo>
                      <a:pt x="1" y="151"/>
                      <a:pt x="65" y="279"/>
                      <a:pt x="192" y="358"/>
                    </a:cubicBezTo>
                    <a:cubicBezTo>
                      <a:pt x="287" y="406"/>
                      <a:pt x="415" y="438"/>
                      <a:pt x="542" y="438"/>
                    </a:cubicBezTo>
                    <a:lnTo>
                      <a:pt x="574" y="422"/>
                    </a:lnTo>
                    <a:cubicBezTo>
                      <a:pt x="654" y="422"/>
                      <a:pt x="717" y="406"/>
                      <a:pt x="781" y="374"/>
                    </a:cubicBezTo>
                    <a:cubicBezTo>
                      <a:pt x="845" y="358"/>
                      <a:pt x="892" y="295"/>
                      <a:pt x="892" y="231"/>
                    </a:cubicBezTo>
                    <a:cubicBezTo>
                      <a:pt x="900" y="223"/>
                      <a:pt x="888" y="219"/>
                      <a:pt x="876" y="219"/>
                    </a:cubicBezTo>
                    <a:cubicBezTo>
                      <a:pt x="864" y="219"/>
                      <a:pt x="853" y="223"/>
                      <a:pt x="860" y="231"/>
                    </a:cubicBezTo>
                    <a:cubicBezTo>
                      <a:pt x="845" y="279"/>
                      <a:pt x="813" y="326"/>
                      <a:pt x="765" y="358"/>
                    </a:cubicBezTo>
                    <a:cubicBezTo>
                      <a:pt x="701" y="374"/>
                      <a:pt x="638" y="390"/>
                      <a:pt x="590" y="390"/>
                    </a:cubicBezTo>
                    <a:cubicBezTo>
                      <a:pt x="565" y="393"/>
                      <a:pt x="541" y="394"/>
                      <a:pt x="518" y="394"/>
                    </a:cubicBezTo>
                    <a:cubicBezTo>
                      <a:pt x="403" y="394"/>
                      <a:pt x="300" y="363"/>
                      <a:pt x="208" y="310"/>
                    </a:cubicBezTo>
                    <a:cubicBezTo>
                      <a:pt x="112" y="247"/>
                      <a:pt x="49" y="135"/>
                      <a:pt x="49" y="24"/>
                    </a:cubicBezTo>
                    <a:cubicBezTo>
                      <a:pt x="49" y="8"/>
                      <a:pt x="41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1831450" y="1835625"/>
                <a:ext cx="195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26" extrusionOk="0">
                    <a:moveTo>
                      <a:pt x="738" y="1"/>
                    </a:moveTo>
                    <a:cubicBezTo>
                      <a:pt x="733" y="1"/>
                      <a:pt x="733" y="12"/>
                      <a:pt x="733" y="23"/>
                    </a:cubicBezTo>
                    <a:cubicBezTo>
                      <a:pt x="749" y="134"/>
                      <a:pt x="685" y="246"/>
                      <a:pt x="605" y="310"/>
                    </a:cubicBezTo>
                    <a:cubicBezTo>
                      <a:pt x="526" y="362"/>
                      <a:pt x="425" y="393"/>
                      <a:pt x="330" y="393"/>
                    </a:cubicBezTo>
                    <a:cubicBezTo>
                      <a:pt x="310" y="393"/>
                      <a:pt x="290" y="392"/>
                      <a:pt x="271" y="389"/>
                    </a:cubicBezTo>
                    <a:cubicBezTo>
                      <a:pt x="223" y="389"/>
                      <a:pt x="176" y="373"/>
                      <a:pt x="128" y="357"/>
                    </a:cubicBezTo>
                    <a:cubicBezTo>
                      <a:pt x="80" y="326"/>
                      <a:pt x="48" y="278"/>
                      <a:pt x="32" y="230"/>
                    </a:cubicBezTo>
                    <a:cubicBezTo>
                      <a:pt x="32" y="214"/>
                      <a:pt x="32" y="214"/>
                      <a:pt x="16" y="214"/>
                    </a:cubicBezTo>
                    <a:cubicBezTo>
                      <a:pt x="0" y="214"/>
                      <a:pt x="0" y="230"/>
                      <a:pt x="0" y="230"/>
                    </a:cubicBezTo>
                    <a:cubicBezTo>
                      <a:pt x="16" y="294"/>
                      <a:pt x="48" y="357"/>
                      <a:pt x="96" y="389"/>
                    </a:cubicBezTo>
                    <a:cubicBezTo>
                      <a:pt x="160" y="405"/>
                      <a:pt x="207" y="421"/>
                      <a:pt x="271" y="421"/>
                    </a:cubicBezTo>
                    <a:lnTo>
                      <a:pt x="319" y="421"/>
                    </a:lnTo>
                    <a:cubicBezTo>
                      <a:pt x="338" y="424"/>
                      <a:pt x="357" y="425"/>
                      <a:pt x="375" y="425"/>
                    </a:cubicBezTo>
                    <a:cubicBezTo>
                      <a:pt x="463" y="425"/>
                      <a:pt x="542" y="394"/>
                      <a:pt x="621" y="341"/>
                    </a:cubicBezTo>
                    <a:cubicBezTo>
                      <a:pt x="717" y="262"/>
                      <a:pt x="780" y="150"/>
                      <a:pt x="764" y="23"/>
                    </a:cubicBezTo>
                    <a:cubicBezTo>
                      <a:pt x="764" y="12"/>
                      <a:pt x="764" y="1"/>
                      <a:pt x="759" y="1"/>
                    </a:cubicBezTo>
                    <a:cubicBezTo>
                      <a:pt x="757" y="1"/>
                      <a:pt x="753" y="2"/>
                      <a:pt x="749" y="7"/>
                    </a:cubicBezTo>
                    <a:cubicBezTo>
                      <a:pt x="744" y="2"/>
                      <a:pt x="741" y="1"/>
                      <a:pt x="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1753050" y="1749850"/>
                <a:ext cx="278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56" extrusionOk="0">
                    <a:moveTo>
                      <a:pt x="637" y="0"/>
                    </a:moveTo>
                    <a:cubicBezTo>
                      <a:pt x="208" y="0"/>
                      <a:pt x="1" y="509"/>
                      <a:pt x="287" y="812"/>
                    </a:cubicBezTo>
                    <a:cubicBezTo>
                      <a:pt x="387" y="911"/>
                      <a:pt x="509" y="956"/>
                      <a:pt x="628" y="956"/>
                    </a:cubicBezTo>
                    <a:cubicBezTo>
                      <a:pt x="871" y="956"/>
                      <a:pt x="1104" y="771"/>
                      <a:pt x="1115" y="493"/>
                    </a:cubicBezTo>
                    <a:cubicBezTo>
                      <a:pt x="1115" y="223"/>
                      <a:pt x="892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1864075" y="1752225"/>
                <a:ext cx="255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60" extrusionOk="0">
                    <a:moveTo>
                      <a:pt x="590" y="1"/>
                    </a:moveTo>
                    <a:cubicBezTo>
                      <a:pt x="208" y="1"/>
                      <a:pt x="1" y="462"/>
                      <a:pt x="271" y="733"/>
                    </a:cubicBezTo>
                    <a:cubicBezTo>
                      <a:pt x="359" y="820"/>
                      <a:pt x="468" y="860"/>
                      <a:pt x="576" y="860"/>
                    </a:cubicBezTo>
                    <a:cubicBezTo>
                      <a:pt x="801" y="860"/>
                      <a:pt x="1019" y="689"/>
                      <a:pt x="1019" y="430"/>
                    </a:cubicBezTo>
                    <a:cubicBezTo>
                      <a:pt x="1019" y="192"/>
                      <a:pt x="828" y="1"/>
                      <a:pt x="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1701325" y="1764950"/>
                <a:ext cx="44600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531" extrusionOk="0">
                    <a:moveTo>
                      <a:pt x="1019" y="1"/>
                    </a:moveTo>
                    <a:cubicBezTo>
                      <a:pt x="335" y="1"/>
                      <a:pt x="0" y="829"/>
                      <a:pt x="478" y="1306"/>
                    </a:cubicBezTo>
                    <a:cubicBezTo>
                      <a:pt x="633" y="1461"/>
                      <a:pt x="824" y="1531"/>
                      <a:pt x="1011" y="1531"/>
                    </a:cubicBezTo>
                    <a:cubicBezTo>
                      <a:pt x="1399" y="1531"/>
                      <a:pt x="1772" y="1232"/>
                      <a:pt x="1783" y="781"/>
                    </a:cubicBezTo>
                    <a:cubicBezTo>
                      <a:pt x="1783" y="351"/>
                      <a:pt x="1433" y="1"/>
                      <a:pt x="1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1887950" y="1773725"/>
                <a:ext cx="430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471" extrusionOk="0">
                    <a:moveTo>
                      <a:pt x="988" y="0"/>
                    </a:moveTo>
                    <a:cubicBezTo>
                      <a:pt x="319" y="0"/>
                      <a:pt x="1" y="780"/>
                      <a:pt x="462" y="1242"/>
                    </a:cubicBezTo>
                    <a:cubicBezTo>
                      <a:pt x="615" y="1399"/>
                      <a:pt x="804" y="1470"/>
                      <a:pt x="989" y="1470"/>
                    </a:cubicBezTo>
                    <a:cubicBezTo>
                      <a:pt x="1363" y="1470"/>
                      <a:pt x="1720" y="1180"/>
                      <a:pt x="1720" y="732"/>
                    </a:cubicBezTo>
                    <a:cubicBezTo>
                      <a:pt x="1720" y="334"/>
                      <a:pt x="1386" y="0"/>
                      <a:pt x="9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1653975" y="1643425"/>
                <a:ext cx="7562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4257" extrusionOk="0">
                    <a:moveTo>
                      <a:pt x="346" y="1"/>
                    </a:moveTo>
                    <a:cubicBezTo>
                      <a:pt x="279" y="1"/>
                      <a:pt x="216" y="12"/>
                      <a:pt x="159" y="39"/>
                    </a:cubicBezTo>
                    <a:cubicBezTo>
                      <a:pt x="0" y="962"/>
                      <a:pt x="0" y="2490"/>
                      <a:pt x="987" y="4257"/>
                    </a:cubicBezTo>
                    <a:lnTo>
                      <a:pt x="1306" y="4050"/>
                    </a:lnTo>
                    <a:cubicBezTo>
                      <a:pt x="1926" y="3652"/>
                      <a:pt x="2499" y="3175"/>
                      <a:pt x="3009" y="2633"/>
                    </a:cubicBezTo>
                    <a:lnTo>
                      <a:pt x="2483" y="2586"/>
                    </a:lnTo>
                    <a:cubicBezTo>
                      <a:pt x="2471" y="2590"/>
                      <a:pt x="2457" y="2592"/>
                      <a:pt x="2442" y="2592"/>
                    </a:cubicBezTo>
                    <a:cubicBezTo>
                      <a:pt x="2402" y="2592"/>
                      <a:pt x="2355" y="2577"/>
                      <a:pt x="2308" y="2554"/>
                    </a:cubicBezTo>
                    <a:cubicBezTo>
                      <a:pt x="2245" y="2490"/>
                      <a:pt x="2229" y="2395"/>
                      <a:pt x="2276" y="2315"/>
                    </a:cubicBezTo>
                    <a:cubicBezTo>
                      <a:pt x="2308" y="2235"/>
                      <a:pt x="2372" y="2172"/>
                      <a:pt x="2436" y="2124"/>
                    </a:cubicBezTo>
                    <a:cubicBezTo>
                      <a:pt x="2627" y="1981"/>
                      <a:pt x="2818" y="1869"/>
                      <a:pt x="3025" y="1774"/>
                    </a:cubicBezTo>
                    <a:lnTo>
                      <a:pt x="2292" y="1710"/>
                    </a:lnTo>
                    <a:cubicBezTo>
                      <a:pt x="2213" y="1710"/>
                      <a:pt x="2117" y="1694"/>
                      <a:pt x="2101" y="1615"/>
                    </a:cubicBezTo>
                    <a:cubicBezTo>
                      <a:pt x="2085" y="1535"/>
                      <a:pt x="2181" y="1456"/>
                      <a:pt x="2261" y="1424"/>
                    </a:cubicBezTo>
                    <a:cubicBezTo>
                      <a:pt x="2436" y="1360"/>
                      <a:pt x="2627" y="1280"/>
                      <a:pt x="2818" y="1233"/>
                    </a:cubicBezTo>
                    <a:cubicBezTo>
                      <a:pt x="2595" y="994"/>
                      <a:pt x="2324" y="803"/>
                      <a:pt x="2022" y="660"/>
                    </a:cubicBezTo>
                    <a:cubicBezTo>
                      <a:pt x="1815" y="548"/>
                      <a:pt x="1576" y="453"/>
                      <a:pt x="1353" y="373"/>
                    </a:cubicBezTo>
                    <a:cubicBezTo>
                      <a:pt x="1115" y="280"/>
                      <a:pt x="678" y="1"/>
                      <a:pt x="3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1901875" y="1648750"/>
                <a:ext cx="70475" cy="1094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379" extrusionOk="0">
                    <a:moveTo>
                      <a:pt x="2818" y="1"/>
                    </a:moveTo>
                    <a:lnTo>
                      <a:pt x="2802" y="17"/>
                    </a:lnTo>
                    <a:cubicBezTo>
                      <a:pt x="2388" y="176"/>
                      <a:pt x="1991" y="367"/>
                      <a:pt x="1609" y="622"/>
                    </a:cubicBezTo>
                    <a:cubicBezTo>
                      <a:pt x="1195" y="861"/>
                      <a:pt x="797" y="1147"/>
                      <a:pt x="415" y="1465"/>
                    </a:cubicBezTo>
                    <a:cubicBezTo>
                      <a:pt x="367" y="1497"/>
                      <a:pt x="303" y="1577"/>
                      <a:pt x="335" y="1640"/>
                    </a:cubicBezTo>
                    <a:cubicBezTo>
                      <a:pt x="351" y="1688"/>
                      <a:pt x="431" y="1704"/>
                      <a:pt x="494" y="1704"/>
                    </a:cubicBezTo>
                    <a:lnTo>
                      <a:pt x="860" y="1704"/>
                    </a:lnTo>
                    <a:cubicBezTo>
                      <a:pt x="574" y="1911"/>
                      <a:pt x="335" y="2150"/>
                      <a:pt x="112" y="2420"/>
                    </a:cubicBezTo>
                    <a:cubicBezTo>
                      <a:pt x="65" y="2468"/>
                      <a:pt x="1" y="2564"/>
                      <a:pt x="65" y="2627"/>
                    </a:cubicBezTo>
                    <a:cubicBezTo>
                      <a:pt x="88" y="2651"/>
                      <a:pt x="120" y="2665"/>
                      <a:pt x="154" y="2665"/>
                    </a:cubicBezTo>
                    <a:cubicBezTo>
                      <a:pt x="166" y="2665"/>
                      <a:pt x="179" y="2663"/>
                      <a:pt x="192" y="2659"/>
                    </a:cubicBezTo>
                    <a:cubicBezTo>
                      <a:pt x="335" y="2659"/>
                      <a:pt x="478" y="2643"/>
                      <a:pt x="622" y="2596"/>
                    </a:cubicBezTo>
                    <a:lnTo>
                      <a:pt x="622" y="2596"/>
                    </a:lnTo>
                    <a:cubicBezTo>
                      <a:pt x="462" y="2691"/>
                      <a:pt x="335" y="2834"/>
                      <a:pt x="271" y="3009"/>
                    </a:cubicBezTo>
                    <a:cubicBezTo>
                      <a:pt x="733" y="3248"/>
                      <a:pt x="1004" y="3742"/>
                      <a:pt x="1211" y="4219"/>
                    </a:cubicBezTo>
                    <a:cubicBezTo>
                      <a:pt x="1226" y="4283"/>
                      <a:pt x="1258" y="4331"/>
                      <a:pt x="1290" y="4378"/>
                    </a:cubicBezTo>
                    <a:cubicBezTo>
                      <a:pt x="1529" y="3853"/>
                      <a:pt x="2564" y="1513"/>
                      <a:pt x="2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1678250" y="1686825"/>
                <a:ext cx="5135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553" extrusionOk="0">
                    <a:moveTo>
                      <a:pt x="1673" y="0"/>
                    </a:moveTo>
                    <a:cubicBezTo>
                      <a:pt x="1631" y="0"/>
                      <a:pt x="1588" y="2"/>
                      <a:pt x="1544" y="6"/>
                    </a:cubicBezTo>
                    <a:lnTo>
                      <a:pt x="1544" y="22"/>
                    </a:lnTo>
                    <a:cubicBezTo>
                      <a:pt x="1587" y="18"/>
                      <a:pt x="1630" y="16"/>
                      <a:pt x="1672" y="16"/>
                    </a:cubicBezTo>
                    <a:cubicBezTo>
                      <a:pt x="1789" y="16"/>
                      <a:pt x="1905" y="31"/>
                      <a:pt x="2022" y="54"/>
                    </a:cubicBezTo>
                    <a:cubicBezTo>
                      <a:pt x="1815" y="149"/>
                      <a:pt x="1624" y="277"/>
                      <a:pt x="1433" y="420"/>
                    </a:cubicBezTo>
                    <a:cubicBezTo>
                      <a:pt x="1337" y="499"/>
                      <a:pt x="1210" y="595"/>
                      <a:pt x="1258" y="722"/>
                    </a:cubicBezTo>
                    <a:cubicBezTo>
                      <a:pt x="1290" y="818"/>
                      <a:pt x="1417" y="850"/>
                      <a:pt x="1512" y="882"/>
                    </a:cubicBezTo>
                    <a:cubicBezTo>
                      <a:pt x="1624" y="897"/>
                      <a:pt x="1751" y="913"/>
                      <a:pt x="1863" y="913"/>
                    </a:cubicBezTo>
                    <a:lnTo>
                      <a:pt x="2022" y="913"/>
                    </a:lnTo>
                    <a:cubicBezTo>
                      <a:pt x="1449" y="1566"/>
                      <a:pt x="764" y="2123"/>
                      <a:pt x="0" y="2537"/>
                    </a:cubicBezTo>
                    <a:cubicBezTo>
                      <a:pt x="0" y="2553"/>
                      <a:pt x="0" y="2553"/>
                      <a:pt x="0" y="2553"/>
                    </a:cubicBezTo>
                    <a:lnTo>
                      <a:pt x="16" y="2553"/>
                    </a:lnTo>
                    <a:lnTo>
                      <a:pt x="16" y="2537"/>
                    </a:lnTo>
                    <a:cubicBezTo>
                      <a:pt x="780" y="2123"/>
                      <a:pt x="1481" y="1566"/>
                      <a:pt x="2038" y="897"/>
                    </a:cubicBezTo>
                    <a:lnTo>
                      <a:pt x="1879" y="897"/>
                    </a:lnTo>
                    <a:cubicBezTo>
                      <a:pt x="1751" y="897"/>
                      <a:pt x="1640" y="882"/>
                      <a:pt x="1528" y="866"/>
                    </a:cubicBezTo>
                    <a:cubicBezTo>
                      <a:pt x="1433" y="834"/>
                      <a:pt x="1321" y="802"/>
                      <a:pt x="1290" y="722"/>
                    </a:cubicBezTo>
                    <a:cubicBezTo>
                      <a:pt x="1258" y="611"/>
                      <a:pt x="1337" y="531"/>
                      <a:pt x="1449" y="436"/>
                    </a:cubicBezTo>
                    <a:cubicBezTo>
                      <a:pt x="1640" y="293"/>
                      <a:pt x="1831" y="165"/>
                      <a:pt x="2054" y="54"/>
                    </a:cubicBezTo>
                    <a:cubicBezTo>
                      <a:pt x="1922" y="18"/>
                      <a:pt x="1800" y="0"/>
                      <a:pt x="167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1899900" y="1690950"/>
                <a:ext cx="34650" cy="67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2691" extrusionOk="0">
                    <a:moveTo>
                      <a:pt x="939" y="0"/>
                    </a:moveTo>
                    <a:cubicBezTo>
                      <a:pt x="908" y="32"/>
                      <a:pt x="0" y="653"/>
                      <a:pt x="144" y="939"/>
                    </a:cubicBezTo>
                    <a:cubicBezTo>
                      <a:pt x="144" y="939"/>
                      <a:pt x="186" y="989"/>
                      <a:pt x="332" y="989"/>
                    </a:cubicBezTo>
                    <a:cubicBezTo>
                      <a:pt x="405" y="989"/>
                      <a:pt x="504" y="976"/>
                      <a:pt x="637" y="939"/>
                    </a:cubicBezTo>
                    <a:lnTo>
                      <a:pt x="637" y="939"/>
                    </a:lnTo>
                    <a:cubicBezTo>
                      <a:pt x="510" y="1019"/>
                      <a:pt x="398" y="1162"/>
                      <a:pt x="350" y="1321"/>
                    </a:cubicBezTo>
                    <a:lnTo>
                      <a:pt x="350" y="1337"/>
                    </a:lnTo>
                    <a:cubicBezTo>
                      <a:pt x="637" y="1465"/>
                      <a:pt x="892" y="1703"/>
                      <a:pt x="1019" y="2006"/>
                    </a:cubicBezTo>
                    <a:cubicBezTo>
                      <a:pt x="1290" y="2531"/>
                      <a:pt x="1385" y="2690"/>
                      <a:pt x="1385" y="2690"/>
                    </a:cubicBezTo>
                    <a:lnTo>
                      <a:pt x="1385" y="2674"/>
                    </a:lnTo>
                    <a:cubicBezTo>
                      <a:pt x="1385" y="2674"/>
                      <a:pt x="1290" y="2515"/>
                      <a:pt x="1019" y="1974"/>
                    </a:cubicBezTo>
                    <a:cubicBezTo>
                      <a:pt x="892" y="1687"/>
                      <a:pt x="653" y="1449"/>
                      <a:pt x="366" y="1305"/>
                    </a:cubicBezTo>
                    <a:cubicBezTo>
                      <a:pt x="430" y="1130"/>
                      <a:pt x="557" y="1003"/>
                      <a:pt x="701" y="908"/>
                    </a:cubicBezTo>
                    <a:lnTo>
                      <a:pt x="701" y="892"/>
                    </a:lnTo>
                    <a:cubicBezTo>
                      <a:pt x="517" y="946"/>
                      <a:pt x="392" y="963"/>
                      <a:pt x="307" y="963"/>
                    </a:cubicBezTo>
                    <a:cubicBezTo>
                      <a:pt x="193" y="963"/>
                      <a:pt x="153" y="933"/>
                      <a:pt x="144" y="923"/>
                    </a:cubicBezTo>
                    <a:cubicBezTo>
                      <a:pt x="16" y="653"/>
                      <a:pt x="939" y="16"/>
                      <a:pt x="939" y="16"/>
                    </a:cubicBezTo>
                    <a:cubicBezTo>
                      <a:pt x="955" y="16"/>
                      <a:pt x="939" y="0"/>
                      <a:pt x="93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1656450" y="1807425"/>
                <a:ext cx="2880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11522" h="7041" extrusionOk="0">
                    <a:moveTo>
                      <a:pt x="474" y="0"/>
                    </a:moveTo>
                    <a:cubicBezTo>
                      <a:pt x="463" y="0"/>
                      <a:pt x="453" y="2"/>
                      <a:pt x="442" y="5"/>
                    </a:cubicBezTo>
                    <a:cubicBezTo>
                      <a:pt x="331" y="37"/>
                      <a:pt x="315" y="180"/>
                      <a:pt x="315" y="276"/>
                    </a:cubicBezTo>
                    <a:cubicBezTo>
                      <a:pt x="331" y="467"/>
                      <a:pt x="395" y="642"/>
                      <a:pt x="490" y="817"/>
                    </a:cubicBezTo>
                    <a:cubicBezTo>
                      <a:pt x="441" y="760"/>
                      <a:pt x="385" y="736"/>
                      <a:pt x="329" y="736"/>
                    </a:cubicBezTo>
                    <a:cubicBezTo>
                      <a:pt x="165" y="736"/>
                      <a:pt x="1" y="937"/>
                      <a:pt x="13" y="1103"/>
                    </a:cubicBezTo>
                    <a:cubicBezTo>
                      <a:pt x="29" y="1326"/>
                      <a:pt x="315" y="1549"/>
                      <a:pt x="427" y="1724"/>
                    </a:cubicBezTo>
                    <a:cubicBezTo>
                      <a:pt x="602" y="2058"/>
                      <a:pt x="809" y="2377"/>
                      <a:pt x="1047" y="2679"/>
                    </a:cubicBezTo>
                    <a:cubicBezTo>
                      <a:pt x="1318" y="2982"/>
                      <a:pt x="1620" y="3252"/>
                      <a:pt x="1955" y="3507"/>
                    </a:cubicBezTo>
                    <a:cubicBezTo>
                      <a:pt x="2384" y="3857"/>
                      <a:pt x="2862" y="4191"/>
                      <a:pt x="3339" y="4494"/>
                    </a:cubicBezTo>
                    <a:cubicBezTo>
                      <a:pt x="4677" y="5321"/>
                      <a:pt x="6316" y="5783"/>
                      <a:pt x="7271" y="7040"/>
                    </a:cubicBezTo>
                    <a:cubicBezTo>
                      <a:pt x="8640" y="6101"/>
                      <a:pt x="9738" y="4828"/>
                      <a:pt x="10455" y="3332"/>
                    </a:cubicBezTo>
                    <a:cubicBezTo>
                      <a:pt x="10709" y="2822"/>
                      <a:pt x="10900" y="2281"/>
                      <a:pt x="11298" y="1867"/>
                    </a:cubicBezTo>
                    <a:cubicBezTo>
                      <a:pt x="11410" y="1756"/>
                      <a:pt x="11521" y="1645"/>
                      <a:pt x="11521" y="1501"/>
                    </a:cubicBezTo>
                    <a:cubicBezTo>
                      <a:pt x="11521" y="1405"/>
                      <a:pt x="11413" y="1330"/>
                      <a:pt x="11328" y="1330"/>
                    </a:cubicBezTo>
                    <a:cubicBezTo>
                      <a:pt x="11290" y="1330"/>
                      <a:pt x="11256" y="1345"/>
                      <a:pt x="11239" y="1380"/>
                    </a:cubicBezTo>
                    <a:lnTo>
                      <a:pt x="11239" y="1380"/>
                    </a:lnTo>
                    <a:cubicBezTo>
                      <a:pt x="11298" y="1239"/>
                      <a:pt x="11297" y="1068"/>
                      <a:pt x="11250" y="912"/>
                    </a:cubicBezTo>
                    <a:lnTo>
                      <a:pt x="11250" y="912"/>
                    </a:lnTo>
                    <a:cubicBezTo>
                      <a:pt x="10996" y="1071"/>
                      <a:pt x="10805" y="1310"/>
                      <a:pt x="10566" y="1517"/>
                    </a:cubicBezTo>
                    <a:cubicBezTo>
                      <a:pt x="10359" y="1676"/>
                      <a:pt x="10120" y="1788"/>
                      <a:pt x="9866" y="1883"/>
                    </a:cubicBezTo>
                    <a:cubicBezTo>
                      <a:pt x="8783" y="2301"/>
                      <a:pt x="7646" y="2508"/>
                      <a:pt x="6512" y="2508"/>
                    </a:cubicBezTo>
                    <a:cubicBezTo>
                      <a:pt x="5096" y="2508"/>
                      <a:pt x="3684" y="2185"/>
                      <a:pt x="2384" y="1549"/>
                    </a:cubicBezTo>
                    <a:cubicBezTo>
                      <a:pt x="1748" y="1231"/>
                      <a:pt x="1111" y="817"/>
                      <a:pt x="729" y="196"/>
                    </a:cubicBezTo>
                    <a:cubicBezTo>
                      <a:pt x="672" y="111"/>
                      <a:pt x="564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1666700" y="1825450"/>
                <a:ext cx="1544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65" extrusionOk="0">
                    <a:moveTo>
                      <a:pt x="1" y="0"/>
                    </a:moveTo>
                    <a:cubicBezTo>
                      <a:pt x="685" y="860"/>
                      <a:pt x="1752" y="1306"/>
                      <a:pt x="2786" y="1688"/>
                    </a:cubicBezTo>
                    <a:cubicBezTo>
                      <a:pt x="3665" y="2037"/>
                      <a:pt x="4597" y="2365"/>
                      <a:pt x="5530" y="2365"/>
                    </a:cubicBezTo>
                    <a:cubicBezTo>
                      <a:pt x="5746" y="2365"/>
                      <a:pt x="5961" y="2347"/>
                      <a:pt x="6177" y="230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1666300" y="1825050"/>
                <a:ext cx="15442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2388" extrusionOk="0">
                    <a:moveTo>
                      <a:pt x="17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685" y="860"/>
                      <a:pt x="1704" y="1306"/>
                      <a:pt x="2802" y="1719"/>
                    </a:cubicBezTo>
                    <a:cubicBezTo>
                      <a:pt x="3725" y="2070"/>
                      <a:pt x="4633" y="2388"/>
                      <a:pt x="5524" y="2388"/>
                    </a:cubicBezTo>
                    <a:cubicBezTo>
                      <a:pt x="5747" y="2388"/>
                      <a:pt x="5970" y="2356"/>
                      <a:pt x="6177" y="2324"/>
                    </a:cubicBezTo>
                    <a:lnTo>
                      <a:pt x="6177" y="2308"/>
                    </a:lnTo>
                    <a:cubicBezTo>
                      <a:pt x="5962" y="2348"/>
                      <a:pt x="5747" y="2366"/>
                      <a:pt x="5532" y="2366"/>
                    </a:cubicBezTo>
                    <a:cubicBezTo>
                      <a:pt x="4632" y="2366"/>
                      <a:pt x="3727" y="2050"/>
                      <a:pt x="2802" y="1704"/>
                    </a:cubicBezTo>
                    <a:cubicBezTo>
                      <a:pt x="1720" y="1290"/>
                      <a:pt x="685" y="844"/>
                      <a:pt x="33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1872825" y="1840175"/>
                <a:ext cx="637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573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1879" y="541"/>
                      <a:pt x="1115" y="987"/>
                      <a:pt x="287" y="1290"/>
                    </a:cubicBezTo>
                    <a:cubicBezTo>
                      <a:pt x="160" y="1321"/>
                      <a:pt x="1" y="1401"/>
                      <a:pt x="1" y="1528"/>
                    </a:cubicBezTo>
                    <a:cubicBezTo>
                      <a:pt x="29" y="1560"/>
                      <a:pt x="67" y="1573"/>
                      <a:pt x="110" y="1573"/>
                    </a:cubicBezTo>
                    <a:cubicBezTo>
                      <a:pt x="264" y="1573"/>
                      <a:pt x="492" y="1412"/>
                      <a:pt x="653" y="1337"/>
                    </a:cubicBezTo>
                    <a:cubicBezTo>
                      <a:pt x="1004" y="1162"/>
                      <a:pt x="1338" y="971"/>
                      <a:pt x="1656" y="748"/>
                    </a:cubicBezTo>
                    <a:cubicBezTo>
                      <a:pt x="1943" y="557"/>
                      <a:pt x="2373" y="287"/>
                      <a:pt x="2548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1872425" y="1840175"/>
                <a:ext cx="645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577" extrusionOk="0">
                    <a:moveTo>
                      <a:pt x="2564" y="0"/>
                    </a:moveTo>
                    <a:cubicBezTo>
                      <a:pt x="1895" y="557"/>
                      <a:pt x="1131" y="987"/>
                      <a:pt x="303" y="1290"/>
                    </a:cubicBezTo>
                    <a:cubicBezTo>
                      <a:pt x="1115" y="1003"/>
                      <a:pt x="1863" y="573"/>
                      <a:pt x="2532" y="48"/>
                    </a:cubicBezTo>
                    <a:lnTo>
                      <a:pt x="2532" y="48"/>
                    </a:lnTo>
                    <a:cubicBezTo>
                      <a:pt x="2309" y="287"/>
                      <a:pt x="2054" y="510"/>
                      <a:pt x="1784" y="669"/>
                    </a:cubicBezTo>
                    <a:lnTo>
                      <a:pt x="1672" y="748"/>
                    </a:lnTo>
                    <a:cubicBezTo>
                      <a:pt x="1354" y="971"/>
                      <a:pt x="1020" y="1162"/>
                      <a:pt x="654" y="1321"/>
                    </a:cubicBezTo>
                    <a:lnTo>
                      <a:pt x="494" y="1401"/>
                    </a:lnTo>
                    <a:cubicBezTo>
                      <a:pt x="366" y="1483"/>
                      <a:pt x="220" y="1564"/>
                      <a:pt x="114" y="1564"/>
                    </a:cubicBezTo>
                    <a:cubicBezTo>
                      <a:pt x="76" y="1564"/>
                      <a:pt x="42" y="1554"/>
                      <a:pt x="17" y="1528"/>
                    </a:cubicBezTo>
                    <a:cubicBezTo>
                      <a:pt x="33" y="1401"/>
                      <a:pt x="176" y="1337"/>
                      <a:pt x="303" y="1290"/>
                    </a:cubicBezTo>
                    <a:lnTo>
                      <a:pt x="303" y="1290"/>
                    </a:lnTo>
                    <a:cubicBezTo>
                      <a:pt x="176" y="1321"/>
                      <a:pt x="17" y="1401"/>
                      <a:pt x="1" y="1544"/>
                    </a:cubicBezTo>
                    <a:cubicBezTo>
                      <a:pt x="33" y="1560"/>
                      <a:pt x="81" y="1576"/>
                      <a:pt x="112" y="1576"/>
                    </a:cubicBezTo>
                    <a:cubicBezTo>
                      <a:pt x="256" y="1560"/>
                      <a:pt x="383" y="1512"/>
                      <a:pt x="510" y="1433"/>
                    </a:cubicBezTo>
                    <a:cubicBezTo>
                      <a:pt x="558" y="1401"/>
                      <a:pt x="606" y="1369"/>
                      <a:pt x="669" y="1353"/>
                    </a:cubicBezTo>
                    <a:cubicBezTo>
                      <a:pt x="1020" y="1194"/>
                      <a:pt x="1354" y="1003"/>
                      <a:pt x="1672" y="780"/>
                    </a:cubicBezTo>
                    <a:lnTo>
                      <a:pt x="1784" y="701"/>
                    </a:lnTo>
                    <a:cubicBezTo>
                      <a:pt x="2086" y="526"/>
                      <a:pt x="2357" y="287"/>
                      <a:pt x="2580" y="16"/>
                    </a:cubicBezTo>
                    <a:lnTo>
                      <a:pt x="2580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1835425" y="1855300"/>
                <a:ext cx="101100" cy="684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38" extrusionOk="0">
                    <a:moveTo>
                      <a:pt x="4044" y="0"/>
                    </a:moveTo>
                    <a:lnTo>
                      <a:pt x="4044" y="0"/>
                    </a:lnTo>
                    <a:cubicBezTo>
                      <a:pt x="3232" y="907"/>
                      <a:pt x="2340" y="1862"/>
                      <a:pt x="1" y="2738"/>
                    </a:cubicBezTo>
                    <a:lnTo>
                      <a:pt x="2070" y="2388"/>
                    </a:lnTo>
                    <a:cubicBezTo>
                      <a:pt x="2754" y="1608"/>
                      <a:pt x="3423" y="812"/>
                      <a:pt x="404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1835425" y="1855300"/>
                <a:ext cx="1011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54" extrusionOk="0">
                    <a:moveTo>
                      <a:pt x="4028" y="0"/>
                    </a:moveTo>
                    <a:cubicBezTo>
                      <a:pt x="3248" y="876"/>
                      <a:pt x="2340" y="1862"/>
                      <a:pt x="1" y="2738"/>
                    </a:cubicBezTo>
                    <a:lnTo>
                      <a:pt x="1" y="2754"/>
                    </a:lnTo>
                    <a:cubicBezTo>
                      <a:pt x="2213" y="1926"/>
                      <a:pt x="3136" y="1003"/>
                      <a:pt x="3900" y="175"/>
                    </a:cubicBezTo>
                    <a:lnTo>
                      <a:pt x="3900" y="175"/>
                    </a:lnTo>
                    <a:cubicBezTo>
                      <a:pt x="3375" y="860"/>
                      <a:pt x="2770" y="1592"/>
                      <a:pt x="2070" y="2388"/>
                    </a:cubicBezTo>
                    <a:cubicBezTo>
                      <a:pt x="2850" y="1528"/>
                      <a:pt x="3502" y="748"/>
                      <a:pt x="404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1661925" y="1842550"/>
                <a:ext cx="9472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05" extrusionOk="0">
                    <a:moveTo>
                      <a:pt x="1" y="1"/>
                    </a:moveTo>
                    <a:cubicBezTo>
                      <a:pt x="972" y="1195"/>
                      <a:pt x="2293" y="2038"/>
                      <a:pt x="3789" y="240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1661925" y="1842550"/>
                <a:ext cx="94725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2437" extrusionOk="0">
                    <a:moveTo>
                      <a:pt x="1" y="1"/>
                    </a:moveTo>
                    <a:lnTo>
                      <a:pt x="1" y="17"/>
                    </a:lnTo>
                    <a:cubicBezTo>
                      <a:pt x="956" y="1210"/>
                      <a:pt x="2293" y="2054"/>
                      <a:pt x="3789" y="2436"/>
                    </a:cubicBezTo>
                    <a:cubicBezTo>
                      <a:pt x="3789" y="2420"/>
                      <a:pt x="3789" y="2420"/>
                      <a:pt x="3789" y="2420"/>
                    </a:cubicBezTo>
                    <a:cubicBezTo>
                      <a:pt x="3789" y="2420"/>
                      <a:pt x="3789" y="2404"/>
                      <a:pt x="3789" y="2404"/>
                    </a:cubicBezTo>
                    <a:cubicBezTo>
                      <a:pt x="2293" y="2038"/>
                      <a:pt x="972" y="1195"/>
                      <a:pt x="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1924575" y="1651150"/>
                <a:ext cx="677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44" extrusionOk="0">
                    <a:moveTo>
                      <a:pt x="271" y="0"/>
                    </a:moveTo>
                    <a:cubicBezTo>
                      <a:pt x="159" y="16"/>
                      <a:pt x="64" y="64"/>
                      <a:pt x="0" y="144"/>
                    </a:cubicBezTo>
                    <a:cubicBezTo>
                      <a:pt x="80" y="80"/>
                      <a:pt x="175" y="16"/>
                      <a:pt x="27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1919400" y="1658325"/>
                <a:ext cx="52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60" extrusionOk="0">
                    <a:moveTo>
                      <a:pt x="207" y="0"/>
                    </a:moveTo>
                    <a:cubicBezTo>
                      <a:pt x="128" y="32"/>
                      <a:pt x="64" y="80"/>
                      <a:pt x="0" y="143"/>
                    </a:cubicBezTo>
                    <a:lnTo>
                      <a:pt x="0" y="159"/>
                    </a:lnTo>
                    <a:cubicBezTo>
                      <a:pt x="64" y="96"/>
                      <a:pt x="128" y="48"/>
                      <a:pt x="207" y="16"/>
                    </a:cubicBez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1928550" y="1654725"/>
                <a:ext cx="5600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97" extrusionOk="0">
                    <a:moveTo>
                      <a:pt x="223" y="1"/>
                    </a:moveTo>
                    <a:cubicBezTo>
                      <a:pt x="144" y="1"/>
                      <a:pt x="64" y="33"/>
                      <a:pt x="0" y="80"/>
                    </a:cubicBezTo>
                    <a:lnTo>
                      <a:pt x="0" y="96"/>
                    </a:lnTo>
                    <a:lnTo>
                      <a:pt x="16" y="80"/>
                    </a:lnTo>
                    <a:cubicBezTo>
                      <a:pt x="80" y="33"/>
                      <a:pt x="144" y="1"/>
                      <a:pt x="223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1860100" y="2022025"/>
                <a:ext cx="44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56" extrusionOk="0">
                    <a:moveTo>
                      <a:pt x="160" y="0"/>
                    </a:moveTo>
                    <a:cubicBezTo>
                      <a:pt x="128" y="80"/>
                      <a:pt x="64" y="160"/>
                      <a:pt x="1" y="239"/>
                    </a:cubicBezTo>
                    <a:lnTo>
                      <a:pt x="16" y="255"/>
                    </a:lnTo>
                    <a:cubicBezTo>
                      <a:pt x="80" y="176"/>
                      <a:pt x="128" y="96"/>
                      <a:pt x="176" y="16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1866875" y="2011675"/>
                <a:ext cx="20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08" extrusionOk="0">
                    <a:moveTo>
                      <a:pt x="80" y="1"/>
                    </a:moveTo>
                    <a:cubicBezTo>
                      <a:pt x="48" y="64"/>
                      <a:pt x="32" y="128"/>
                      <a:pt x="16" y="192"/>
                    </a:cubicBezTo>
                    <a:cubicBezTo>
                      <a:pt x="0" y="192"/>
                      <a:pt x="0" y="208"/>
                      <a:pt x="16" y="208"/>
                    </a:cubicBezTo>
                    <a:lnTo>
                      <a:pt x="80" y="17"/>
                    </a:lnTo>
                    <a:lnTo>
                      <a:pt x="8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1867275" y="20192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96" y="0"/>
                    </a:moveTo>
                    <a:cubicBezTo>
                      <a:pt x="64" y="64"/>
                      <a:pt x="32" y="127"/>
                      <a:pt x="0" y="191"/>
                    </a:cubicBezTo>
                    <a:lnTo>
                      <a:pt x="16" y="207"/>
                    </a:lnTo>
                    <a:lnTo>
                      <a:pt x="111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>
                <a:off x="1853725" y="1928500"/>
                <a:ext cx="89175" cy="174725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6989" extrusionOk="0">
                    <a:moveTo>
                      <a:pt x="1" y="6416"/>
                    </a:moveTo>
                    <a:lnTo>
                      <a:pt x="1" y="6416"/>
                    </a:lnTo>
                    <a:cubicBezTo>
                      <a:pt x="6" y="6451"/>
                      <a:pt x="14" y="6485"/>
                      <a:pt x="25" y="6518"/>
                    </a:cubicBezTo>
                    <a:lnTo>
                      <a:pt x="25" y="6518"/>
                    </a:lnTo>
                    <a:cubicBezTo>
                      <a:pt x="14" y="6484"/>
                      <a:pt x="7" y="6450"/>
                      <a:pt x="1" y="6416"/>
                    </a:cubicBezTo>
                    <a:close/>
                    <a:moveTo>
                      <a:pt x="25" y="6518"/>
                    </a:moveTo>
                    <a:cubicBezTo>
                      <a:pt x="33" y="6543"/>
                      <a:pt x="43" y="6568"/>
                      <a:pt x="54" y="6593"/>
                    </a:cubicBezTo>
                    <a:lnTo>
                      <a:pt x="54" y="6593"/>
                    </a:lnTo>
                    <a:cubicBezTo>
                      <a:pt x="43" y="6569"/>
                      <a:pt x="33" y="6544"/>
                      <a:pt x="25" y="6518"/>
                    </a:cubicBezTo>
                    <a:close/>
                    <a:moveTo>
                      <a:pt x="3503" y="1"/>
                    </a:moveTo>
                    <a:cubicBezTo>
                      <a:pt x="3550" y="1036"/>
                      <a:pt x="3264" y="3789"/>
                      <a:pt x="3121" y="5110"/>
                    </a:cubicBezTo>
                    <a:cubicBezTo>
                      <a:pt x="3089" y="5492"/>
                      <a:pt x="3057" y="5763"/>
                      <a:pt x="3057" y="5843"/>
                    </a:cubicBezTo>
                    <a:cubicBezTo>
                      <a:pt x="3041" y="5986"/>
                      <a:pt x="3041" y="6145"/>
                      <a:pt x="3057" y="6288"/>
                    </a:cubicBezTo>
                    <a:cubicBezTo>
                      <a:pt x="3073" y="6463"/>
                      <a:pt x="3057" y="6638"/>
                      <a:pt x="3025" y="6814"/>
                    </a:cubicBezTo>
                    <a:cubicBezTo>
                      <a:pt x="3005" y="6923"/>
                      <a:pt x="2676" y="6962"/>
                      <a:pt x="2236" y="6962"/>
                    </a:cubicBezTo>
                    <a:cubicBezTo>
                      <a:pt x="1651" y="6962"/>
                      <a:pt x="869" y="6893"/>
                      <a:pt x="351" y="6829"/>
                    </a:cubicBezTo>
                    <a:cubicBezTo>
                      <a:pt x="240" y="6829"/>
                      <a:pt x="160" y="6766"/>
                      <a:pt x="112" y="6686"/>
                    </a:cubicBezTo>
                    <a:cubicBezTo>
                      <a:pt x="89" y="6657"/>
                      <a:pt x="70" y="6626"/>
                      <a:pt x="54" y="6593"/>
                    </a:cubicBezTo>
                    <a:lnTo>
                      <a:pt x="54" y="6593"/>
                    </a:lnTo>
                    <a:cubicBezTo>
                      <a:pt x="72" y="6632"/>
                      <a:pt x="92" y="6668"/>
                      <a:pt x="112" y="6702"/>
                    </a:cubicBezTo>
                    <a:cubicBezTo>
                      <a:pt x="160" y="6798"/>
                      <a:pt x="256" y="6845"/>
                      <a:pt x="367" y="6861"/>
                    </a:cubicBezTo>
                    <a:cubicBezTo>
                      <a:pt x="431" y="6861"/>
                      <a:pt x="1481" y="6989"/>
                      <a:pt x="2261" y="6989"/>
                    </a:cubicBezTo>
                    <a:cubicBezTo>
                      <a:pt x="2691" y="6989"/>
                      <a:pt x="3041" y="6957"/>
                      <a:pt x="3057" y="6814"/>
                    </a:cubicBezTo>
                    <a:cubicBezTo>
                      <a:pt x="3073" y="6638"/>
                      <a:pt x="3089" y="6463"/>
                      <a:pt x="3073" y="6288"/>
                    </a:cubicBezTo>
                    <a:cubicBezTo>
                      <a:pt x="3057" y="6145"/>
                      <a:pt x="3057" y="5986"/>
                      <a:pt x="3073" y="5843"/>
                    </a:cubicBezTo>
                    <a:cubicBezTo>
                      <a:pt x="3073" y="5763"/>
                      <a:pt x="3105" y="5492"/>
                      <a:pt x="3152" y="5110"/>
                    </a:cubicBezTo>
                    <a:cubicBezTo>
                      <a:pt x="3280" y="3789"/>
                      <a:pt x="3566" y="1036"/>
                      <a:pt x="3519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>
                <a:off x="1907850" y="2086900"/>
                <a:ext cx="20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7" extrusionOk="0">
                    <a:moveTo>
                      <a:pt x="1" y="0"/>
                    </a:moveTo>
                    <a:lnTo>
                      <a:pt x="1" y="16"/>
                    </a:lnTo>
                    <a:cubicBezTo>
                      <a:pt x="60" y="193"/>
                      <a:pt x="64" y="398"/>
                      <a:pt x="39" y="592"/>
                    </a:cubicBezTo>
                    <a:lnTo>
                      <a:pt x="39" y="592"/>
                    </a:lnTo>
                    <a:cubicBezTo>
                      <a:pt x="80" y="395"/>
                      <a:pt x="77" y="197"/>
                      <a:pt x="17" y="0"/>
                    </a:cubicBezTo>
                    <a:close/>
                    <a:moveTo>
                      <a:pt x="39" y="592"/>
                    </a:moveTo>
                    <a:cubicBezTo>
                      <a:pt x="37" y="602"/>
                      <a:pt x="35" y="611"/>
                      <a:pt x="32" y="621"/>
                    </a:cubicBezTo>
                    <a:cubicBezTo>
                      <a:pt x="32" y="637"/>
                      <a:pt x="32" y="637"/>
                      <a:pt x="32" y="637"/>
                    </a:cubicBezTo>
                    <a:cubicBezTo>
                      <a:pt x="35" y="622"/>
                      <a:pt x="37" y="607"/>
                      <a:pt x="39" y="592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>
                <a:off x="1923375" y="2086900"/>
                <a:ext cx="162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637" extrusionOk="0">
                    <a:moveTo>
                      <a:pt x="0" y="0"/>
                    </a:moveTo>
                    <a:lnTo>
                      <a:pt x="0" y="16"/>
                    </a:lnTo>
                    <a:cubicBezTo>
                      <a:pt x="0" y="80"/>
                      <a:pt x="0" y="159"/>
                      <a:pt x="16" y="239"/>
                    </a:cubicBezTo>
                    <a:cubicBezTo>
                      <a:pt x="32" y="366"/>
                      <a:pt x="32" y="493"/>
                      <a:pt x="16" y="637"/>
                    </a:cubicBezTo>
                    <a:lnTo>
                      <a:pt x="32" y="637"/>
                    </a:lnTo>
                    <a:cubicBezTo>
                      <a:pt x="64" y="493"/>
                      <a:pt x="64" y="366"/>
                      <a:pt x="32" y="239"/>
                    </a:cubicBezTo>
                    <a:cubicBezTo>
                      <a:pt x="32" y="159"/>
                      <a:pt x="16" y="80"/>
                      <a:pt x="16" y="1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>
                <a:off x="1632075" y="2088875"/>
                <a:ext cx="7047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638" extrusionOk="0">
                    <a:moveTo>
                      <a:pt x="1322" y="1"/>
                    </a:moveTo>
                    <a:cubicBezTo>
                      <a:pt x="924" y="17"/>
                      <a:pt x="526" y="112"/>
                      <a:pt x="160" y="255"/>
                    </a:cubicBezTo>
                    <a:cubicBezTo>
                      <a:pt x="112" y="271"/>
                      <a:pt x="80" y="303"/>
                      <a:pt x="49" y="319"/>
                    </a:cubicBezTo>
                    <a:cubicBezTo>
                      <a:pt x="17" y="367"/>
                      <a:pt x="1" y="414"/>
                      <a:pt x="33" y="446"/>
                    </a:cubicBezTo>
                    <a:cubicBezTo>
                      <a:pt x="49" y="478"/>
                      <a:pt x="80" y="494"/>
                      <a:pt x="112" y="494"/>
                    </a:cubicBezTo>
                    <a:cubicBezTo>
                      <a:pt x="335" y="558"/>
                      <a:pt x="574" y="590"/>
                      <a:pt x="829" y="590"/>
                    </a:cubicBezTo>
                    <a:lnTo>
                      <a:pt x="1449" y="605"/>
                    </a:lnTo>
                    <a:lnTo>
                      <a:pt x="2802" y="637"/>
                    </a:lnTo>
                    <a:lnTo>
                      <a:pt x="2818" y="605"/>
                    </a:lnTo>
                    <a:lnTo>
                      <a:pt x="2802" y="605"/>
                    </a:lnTo>
                    <a:lnTo>
                      <a:pt x="1465" y="574"/>
                    </a:lnTo>
                    <a:lnTo>
                      <a:pt x="829" y="558"/>
                    </a:lnTo>
                    <a:cubicBezTo>
                      <a:pt x="590" y="558"/>
                      <a:pt x="351" y="542"/>
                      <a:pt x="128" y="478"/>
                    </a:cubicBezTo>
                    <a:cubicBezTo>
                      <a:pt x="96" y="462"/>
                      <a:pt x="64" y="446"/>
                      <a:pt x="49" y="430"/>
                    </a:cubicBezTo>
                    <a:cubicBezTo>
                      <a:pt x="33" y="399"/>
                      <a:pt x="33" y="351"/>
                      <a:pt x="64" y="335"/>
                    </a:cubicBezTo>
                    <a:cubicBezTo>
                      <a:pt x="96" y="303"/>
                      <a:pt x="128" y="287"/>
                      <a:pt x="176" y="271"/>
                    </a:cubicBezTo>
                    <a:cubicBezTo>
                      <a:pt x="542" y="128"/>
                      <a:pt x="940" y="32"/>
                      <a:pt x="133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1650400" y="2082600"/>
                <a:ext cx="123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486" y="1"/>
                    </a:moveTo>
                    <a:cubicBezTo>
                      <a:pt x="482" y="1"/>
                      <a:pt x="478" y="5"/>
                      <a:pt x="478" y="13"/>
                    </a:cubicBezTo>
                    <a:cubicBezTo>
                      <a:pt x="318" y="108"/>
                      <a:pt x="159" y="204"/>
                      <a:pt x="0" y="331"/>
                    </a:cubicBezTo>
                    <a:lnTo>
                      <a:pt x="0" y="347"/>
                    </a:lnTo>
                    <a:lnTo>
                      <a:pt x="16" y="347"/>
                    </a:lnTo>
                    <a:cubicBezTo>
                      <a:pt x="159" y="220"/>
                      <a:pt x="318" y="108"/>
                      <a:pt x="493" y="13"/>
                    </a:cubicBezTo>
                    <a:cubicBezTo>
                      <a:pt x="493" y="5"/>
                      <a:pt x="489" y="1"/>
                      <a:pt x="486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>
                <a:off x="1643625" y="1845350"/>
                <a:ext cx="19925" cy="10825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330" extrusionOk="0">
                    <a:moveTo>
                      <a:pt x="780" y="0"/>
                    </a:moveTo>
                    <a:cubicBezTo>
                      <a:pt x="526" y="764"/>
                      <a:pt x="367" y="1544"/>
                      <a:pt x="303" y="2340"/>
                    </a:cubicBezTo>
                    <a:cubicBezTo>
                      <a:pt x="382" y="1560"/>
                      <a:pt x="542" y="780"/>
                      <a:pt x="796" y="16"/>
                    </a:cubicBezTo>
                    <a:cubicBezTo>
                      <a:pt x="796" y="16"/>
                      <a:pt x="796" y="16"/>
                      <a:pt x="796" y="0"/>
                    </a:cubicBezTo>
                    <a:close/>
                    <a:moveTo>
                      <a:pt x="303" y="2340"/>
                    </a:moveTo>
                    <a:lnTo>
                      <a:pt x="303" y="2340"/>
                    </a:lnTo>
                    <a:cubicBezTo>
                      <a:pt x="287" y="2451"/>
                      <a:pt x="271" y="2579"/>
                      <a:pt x="271" y="2706"/>
                    </a:cubicBezTo>
                    <a:cubicBezTo>
                      <a:pt x="239" y="3247"/>
                      <a:pt x="223" y="3820"/>
                      <a:pt x="0" y="4314"/>
                    </a:cubicBezTo>
                    <a:lnTo>
                      <a:pt x="0" y="4330"/>
                    </a:lnTo>
                    <a:lnTo>
                      <a:pt x="16" y="4330"/>
                    </a:lnTo>
                    <a:cubicBezTo>
                      <a:pt x="239" y="3820"/>
                      <a:pt x="255" y="3263"/>
                      <a:pt x="287" y="2722"/>
                    </a:cubicBezTo>
                    <a:cubicBezTo>
                      <a:pt x="287" y="2595"/>
                      <a:pt x="303" y="2467"/>
                      <a:pt x="303" y="234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>
                <a:off x="1640850" y="1892300"/>
                <a:ext cx="11550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831" extrusionOk="0">
                    <a:moveTo>
                      <a:pt x="446" y="0"/>
                    </a:moveTo>
                    <a:cubicBezTo>
                      <a:pt x="350" y="621"/>
                      <a:pt x="191" y="1226"/>
                      <a:pt x="0" y="1831"/>
                    </a:cubicBezTo>
                    <a:cubicBezTo>
                      <a:pt x="191" y="1242"/>
                      <a:pt x="350" y="637"/>
                      <a:pt x="462" y="16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>
                <a:off x="1668300" y="1890700"/>
                <a:ext cx="35425" cy="214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8597" extrusionOk="0">
                    <a:moveTo>
                      <a:pt x="669" y="1"/>
                    </a:moveTo>
                    <a:cubicBezTo>
                      <a:pt x="382" y="749"/>
                      <a:pt x="159" y="1513"/>
                      <a:pt x="32" y="2293"/>
                    </a:cubicBezTo>
                    <a:cubicBezTo>
                      <a:pt x="16" y="2341"/>
                      <a:pt x="0" y="2468"/>
                      <a:pt x="96" y="2500"/>
                    </a:cubicBezTo>
                    <a:lnTo>
                      <a:pt x="175" y="2436"/>
                    </a:lnTo>
                    <a:lnTo>
                      <a:pt x="175" y="2436"/>
                    </a:lnTo>
                    <a:cubicBezTo>
                      <a:pt x="80" y="2675"/>
                      <a:pt x="32" y="2930"/>
                      <a:pt x="32" y="3200"/>
                    </a:cubicBezTo>
                    <a:cubicBezTo>
                      <a:pt x="96" y="3200"/>
                      <a:pt x="175" y="3200"/>
                      <a:pt x="239" y="3152"/>
                    </a:cubicBezTo>
                    <a:lnTo>
                      <a:pt x="239" y="3200"/>
                    </a:lnTo>
                    <a:cubicBezTo>
                      <a:pt x="430" y="5015"/>
                      <a:pt x="526" y="5922"/>
                      <a:pt x="1099" y="7657"/>
                    </a:cubicBezTo>
                    <a:cubicBezTo>
                      <a:pt x="1130" y="7721"/>
                      <a:pt x="1162" y="7784"/>
                      <a:pt x="1194" y="7864"/>
                    </a:cubicBezTo>
                    <a:cubicBezTo>
                      <a:pt x="1290" y="8023"/>
                      <a:pt x="1337" y="8214"/>
                      <a:pt x="1337" y="8405"/>
                    </a:cubicBezTo>
                    <a:cubicBezTo>
                      <a:pt x="1337" y="8469"/>
                      <a:pt x="1353" y="8532"/>
                      <a:pt x="1385" y="8596"/>
                    </a:cubicBezTo>
                    <a:lnTo>
                      <a:pt x="1401" y="8596"/>
                    </a:lnTo>
                    <a:lnTo>
                      <a:pt x="1417" y="8580"/>
                    </a:lnTo>
                    <a:cubicBezTo>
                      <a:pt x="1417" y="8580"/>
                      <a:pt x="1417" y="8580"/>
                      <a:pt x="1417" y="8564"/>
                    </a:cubicBezTo>
                    <a:cubicBezTo>
                      <a:pt x="1385" y="8517"/>
                      <a:pt x="1369" y="8453"/>
                      <a:pt x="1369" y="8389"/>
                    </a:cubicBezTo>
                    <a:cubicBezTo>
                      <a:pt x="1369" y="8198"/>
                      <a:pt x="1321" y="8007"/>
                      <a:pt x="1226" y="7848"/>
                    </a:cubicBezTo>
                    <a:cubicBezTo>
                      <a:pt x="1178" y="7784"/>
                      <a:pt x="1162" y="7705"/>
                      <a:pt x="1130" y="7641"/>
                    </a:cubicBezTo>
                    <a:cubicBezTo>
                      <a:pt x="541" y="5922"/>
                      <a:pt x="446" y="5015"/>
                      <a:pt x="255" y="3200"/>
                    </a:cubicBezTo>
                    <a:lnTo>
                      <a:pt x="255" y="3136"/>
                    </a:lnTo>
                    <a:cubicBezTo>
                      <a:pt x="207" y="3172"/>
                      <a:pt x="159" y="3190"/>
                      <a:pt x="105" y="3190"/>
                    </a:cubicBezTo>
                    <a:cubicBezTo>
                      <a:pt x="87" y="3190"/>
                      <a:pt x="68" y="3188"/>
                      <a:pt x="48" y="3184"/>
                    </a:cubicBezTo>
                    <a:cubicBezTo>
                      <a:pt x="64" y="2914"/>
                      <a:pt x="112" y="2659"/>
                      <a:pt x="207" y="2404"/>
                    </a:cubicBezTo>
                    <a:lnTo>
                      <a:pt x="191" y="2404"/>
                    </a:lnTo>
                    <a:lnTo>
                      <a:pt x="96" y="2484"/>
                    </a:lnTo>
                    <a:cubicBezTo>
                      <a:pt x="16" y="2452"/>
                      <a:pt x="48" y="2341"/>
                      <a:pt x="48" y="2309"/>
                    </a:cubicBezTo>
                    <a:cubicBezTo>
                      <a:pt x="175" y="1529"/>
                      <a:pt x="398" y="765"/>
                      <a:pt x="685" y="17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>
                <a:off x="1709275" y="2092850"/>
                <a:ext cx="40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5" extrusionOk="0">
                    <a:moveTo>
                      <a:pt x="144" y="1"/>
                    </a:moveTo>
                    <a:cubicBezTo>
                      <a:pt x="49" y="144"/>
                      <a:pt x="1" y="319"/>
                      <a:pt x="17" y="494"/>
                    </a:cubicBezTo>
                    <a:lnTo>
                      <a:pt x="33" y="494"/>
                    </a:lnTo>
                    <a:cubicBezTo>
                      <a:pt x="17" y="319"/>
                      <a:pt x="64" y="144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5"/>
              <p:cNvSpPr/>
              <p:nvPr/>
            </p:nvSpPr>
            <p:spPr>
              <a:xfrm>
                <a:off x="1725600" y="2092050"/>
                <a:ext cx="40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574" extrusionOk="0">
                    <a:moveTo>
                      <a:pt x="144" y="1"/>
                    </a:moveTo>
                    <a:cubicBezTo>
                      <a:pt x="48" y="176"/>
                      <a:pt x="0" y="383"/>
                      <a:pt x="48" y="574"/>
                    </a:cubicBezTo>
                    <a:lnTo>
                      <a:pt x="64" y="574"/>
                    </a:lnTo>
                    <a:cubicBezTo>
                      <a:pt x="32" y="383"/>
                      <a:pt x="64" y="176"/>
                      <a:pt x="160" y="17"/>
                    </a:cubicBez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5"/>
              <p:cNvSpPr/>
              <p:nvPr/>
            </p:nvSpPr>
            <p:spPr>
              <a:xfrm>
                <a:off x="1702925" y="2008900"/>
                <a:ext cx="7402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3932" extrusionOk="0">
                    <a:moveTo>
                      <a:pt x="2961" y="0"/>
                    </a:moveTo>
                    <a:lnTo>
                      <a:pt x="2945" y="16"/>
                    </a:lnTo>
                    <a:cubicBezTo>
                      <a:pt x="2865" y="1194"/>
                      <a:pt x="2690" y="2388"/>
                      <a:pt x="2451" y="3550"/>
                    </a:cubicBezTo>
                    <a:cubicBezTo>
                      <a:pt x="2451" y="3677"/>
                      <a:pt x="2388" y="3804"/>
                      <a:pt x="2276" y="3884"/>
                    </a:cubicBezTo>
                    <a:cubicBezTo>
                      <a:pt x="2213" y="3916"/>
                      <a:pt x="2149" y="3916"/>
                      <a:pt x="2069" y="3916"/>
                    </a:cubicBezTo>
                    <a:lnTo>
                      <a:pt x="907" y="3884"/>
                    </a:lnTo>
                    <a:lnTo>
                      <a:pt x="96" y="3852"/>
                    </a:lnTo>
                    <a:lnTo>
                      <a:pt x="0" y="3852"/>
                    </a:lnTo>
                    <a:cubicBezTo>
                      <a:pt x="0" y="3868"/>
                      <a:pt x="0" y="3868"/>
                      <a:pt x="0" y="3868"/>
                    </a:cubicBezTo>
                    <a:lnTo>
                      <a:pt x="80" y="3868"/>
                    </a:lnTo>
                    <a:lnTo>
                      <a:pt x="907" y="3900"/>
                    </a:lnTo>
                    <a:lnTo>
                      <a:pt x="2069" y="3932"/>
                    </a:lnTo>
                    <a:lnTo>
                      <a:pt x="2117" y="3932"/>
                    </a:lnTo>
                    <a:cubicBezTo>
                      <a:pt x="2181" y="3932"/>
                      <a:pt x="2229" y="3916"/>
                      <a:pt x="2292" y="3900"/>
                    </a:cubicBezTo>
                    <a:cubicBezTo>
                      <a:pt x="2388" y="3820"/>
                      <a:pt x="2451" y="3693"/>
                      <a:pt x="2467" y="3566"/>
                    </a:cubicBezTo>
                    <a:cubicBezTo>
                      <a:pt x="2706" y="2388"/>
                      <a:pt x="2865" y="1194"/>
                      <a:pt x="2961" y="16"/>
                    </a:cubicBezTo>
                    <a:cubicBezTo>
                      <a:pt x="2961" y="0"/>
                      <a:pt x="2961" y="0"/>
                      <a:pt x="296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1760225" y="1947600"/>
                <a:ext cx="1273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6352" extrusionOk="0">
                    <a:moveTo>
                      <a:pt x="5062" y="1"/>
                    </a:moveTo>
                    <a:cubicBezTo>
                      <a:pt x="4791" y="1258"/>
                      <a:pt x="4266" y="2452"/>
                      <a:pt x="3518" y="3503"/>
                    </a:cubicBezTo>
                    <a:cubicBezTo>
                      <a:pt x="2643" y="4744"/>
                      <a:pt x="1417" y="5731"/>
                      <a:pt x="0" y="6336"/>
                    </a:cubicBezTo>
                    <a:lnTo>
                      <a:pt x="0" y="6352"/>
                    </a:lnTo>
                    <a:cubicBezTo>
                      <a:pt x="1417" y="5747"/>
                      <a:pt x="2643" y="4776"/>
                      <a:pt x="3534" y="3519"/>
                    </a:cubicBezTo>
                    <a:cubicBezTo>
                      <a:pt x="4282" y="2468"/>
                      <a:pt x="4807" y="1274"/>
                      <a:pt x="5078" y="17"/>
                    </a:cubicBezTo>
                    <a:cubicBezTo>
                      <a:pt x="5078" y="1"/>
                      <a:pt x="5094" y="1"/>
                      <a:pt x="5078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7" name="Google Shape;1247;p55"/>
          <p:cNvSpPr txBox="1">
            <a:spLocks noGrp="1"/>
          </p:cNvSpPr>
          <p:nvPr>
            <p:ph type="ctrTitle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AND WHY</a:t>
            </a:r>
            <a:endParaRPr/>
          </a:p>
        </p:txBody>
      </p:sp>
      <p:sp>
        <p:nvSpPr>
          <p:cNvPr id="1248" name="Google Shape;1248;p55"/>
          <p:cNvSpPr txBox="1"/>
          <p:nvPr/>
        </p:nvSpPr>
        <p:spPr>
          <a:xfrm>
            <a:off x="1061040" y="1520025"/>
            <a:ext cx="195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BENCHMARK</a:t>
            </a:r>
            <a:endParaRPr sz="20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49" name="Google Shape;1249;p55"/>
          <p:cNvSpPr txBox="1"/>
          <p:nvPr/>
        </p:nvSpPr>
        <p:spPr>
          <a:xfrm>
            <a:off x="1061050" y="1839975"/>
            <a:ext cx="23631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lt2"/>
                </a:solidFill>
                <a:latin typeface="Questrial"/>
                <a:sym typeface="Questrial"/>
              </a:rPr>
              <a:t>Repeated purchases on a monthly basis.</a:t>
            </a:r>
          </a:p>
          <a:p>
            <a:endParaRPr lang="en" dirty="0">
              <a:solidFill>
                <a:schemeClr val="lt2"/>
              </a:solidFill>
              <a:latin typeface="Questrial"/>
              <a:sym typeface="Questrial"/>
            </a:endParaRPr>
          </a:p>
          <a:p>
            <a:r>
              <a:rPr lang="en" dirty="0">
                <a:solidFill>
                  <a:schemeClr val="lt2"/>
                </a:solidFill>
                <a:latin typeface="Questrial"/>
                <a:sym typeface="Questrial"/>
              </a:rPr>
              <a:t>Meeting </a:t>
            </a:r>
            <a:endParaRPr lang="en-US" dirty="0">
              <a:solidFill>
                <a:schemeClr val="lt2"/>
              </a:solidFill>
              <a:latin typeface="Questrial"/>
              <a:sym typeface="Questrial"/>
            </a:endParaRPr>
          </a:p>
        </p:txBody>
      </p:sp>
      <p:sp>
        <p:nvSpPr>
          <p:cNvPr id="1251" name="Google Shape;1251;p55"/>
          <p:cNvSpPr txBox="1"/>
          <p:nvPr/>
        </p:nvSpPr>
        <p:spPr>
          <a:xfrm>
            <a:off x="6133066" y="1515575"/>
            <a:ext cx="195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</a:t>
            </a:r>
            <a:endParaRPr sz="20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52" name="Google Shape;1252;p55"/>
          <p:cNvSpPr txBox="1"/>
          <p:nvPr/>
        </p:nvSpPr>
        <p:spPr>
          <a:xfrm>
            <a:off x="5719950" y="1835150"/>
            <a:ext cx="2363100" cy="211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if customers return, then that means that we are building a strong customer base.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If not, then we need to figure out how to attract customers and encourage them to come back </a:t>
            </a:r>
          </a:p>
        </p:txBody>
      </p:sp>
      <p:sp>
        <p:nvSpPr>
          <p:cNvPr id="1256" name="Google Shape;1256;p55"/>
          <p:cNvSpPr/>
          <p:nvPr/>
        </p:nvSpPr>
        <p:spPr>
          <a:xfrm>
            <a:off x="714556" y="1538673"/>
            <a:ext cx="270300" cy="27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7" name="Google Shape;1257;p55"/>
          <p:cNvSpPr/>
          <p:nvPr/>
        </p:nvSpPr>
        <p:spPr>
          <a:xfrm>
            <a:off x="8159256" y="1538673"/>
            <a:ext cx="270300" cy="270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2460;p81">
            <a:extLst>
              <a:ext uri="{FF2B5EF4-FFF2-40B4-BE49-F238E27FC236}">
                <a16:creationId xmlns:a16="http://schemas.microsoft.com/office/drawing/2014/main" id="{BB6126BA-EAE5-49DB-ABCB-7F041776A897}"/>
              </a:ext>
            </a:extLst>
          </p:cNvPr>
          <p:cNvSpPr/>
          <p:nvPr/>
        </p:nvSpPr>
        <p:spPr>
          <a:xfrm>
            <a:off x="1892212" y="2594816"/>
            <a:ext cx="287656" cy="19255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73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EC9-944E-4EE1-B5CB-E15BE487B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slide2" descr="Power Puff Pets">
            <a:extLst>
              <a:ext uri="{FF2B5EF4-FFF2-40B4-BE49-F238E27FC236}">
                <a16:creationId xmlns:a16="http://schemas.microsoft.com/office/drawing/2014/main" id="{004E20F3-B41F-4463-9555-B6ED14208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49672" r="64256"/>
          <a:stretch/>
        </p:blipFill>
        <p:spPr>
          <a:xfrm>
            <a:off x="2753359" y="969708"/>
            <a:ext cx="3540761" cy="35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2"/>
          <p:cNvSpPr txBox="1">
            <a:spLocks noGrp="1"/>
          </p:cNvSpPr>
          <p:nvPr>
            <p:ph type="subTitle" idx="1"/>
          </p:nvPr>
        </p:nvSpPr>
        <p:spPr>
          <a:xfrm>
            <a:off x="1752650" y="1490200"/>
            <a:ext cx="5657700" cy="18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Puff Pets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 mobile pet store offering a wide range of products and services to pets and their owner.</a:t>
            </a:r>
            <a:endParaRPr/>
          </a:p>
        </p:txBody>
      </p:sp>
      <p:sp>
        <p:nvSpPr>
          <p:cNvPr id="4" name="Google Shape;1247;p55">
            <a:extLst>
              <a:ext uri="{FF2B5EF4-FFF2-40B4-BE49-F238E27FC236}">
                <a16:creationId xmlns:a16="http://schemas.microsoft.com/office/drawing/2014/main" id="{BFF75713-0D94-4FE5-A243-AF8A25990E0E}"/>
              </a:ext>
            </a:extLst>
          </p:cNvPr>
          <p:cNvSpPr txBox="1">
            <a:spLocks/>
          </p:cNvSpPr>
          <p:nvPr/>
        </p:nvSpPr>
        <p:spPr>
          <a:xfrm>
            <a:off x="714550" y="483058"/>
            <a:ext cx="771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3200"/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1642663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4"/>
          <p:cNvSpPr/>
          <p:nvPr/>
        </p:nvSpPr>
        <p:spPr>
          <a:xfrm>
            <a:off x="3501862" y="2582900"/>
            <a:ext cx="2143856" cy="1594159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3" name="Google Shape;1143;p54"/>
          <p:cNvGrpSpPr/>
          <p:nvPr/>
        </p:nvGrpSpPr>
        <p:grpSpPr>
          <a:xfrm>
            <a:off x="4076636" y="1376933"/>
            <a:ext cx="994256" cy="1111795"/>
            <a:chOff x="5044655" y="1201022"/>
            <a:chExt cx="1268993" cy="1419011"/>
          </a:xfrm>
        </p:grpSpPr>
        <p:sp>
          <p:nvSpPr>
            <p:cNvPr id="1144" name="Google Shape;1144;p54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54"/>
          <p:cNvSpPr txBox="1">
            <a:spLocks noGrp="1"/>
          </p:cNvSpPr>
          <p:nvPr>
            <p:ph type="title"/>
          </p:nvPr>
        </p:nvSpPr>
        <p:spPr>
          <a:xfrm>
            <a:off x="618075" y="499425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r>
              <a:rPr lang="en"/>
              <a:t>ND GOAL</a:t>
            </a:r>
            <a:endParaRPr/>
          </a:p>
        </p:txBody>
      </p:sp>
      <p:sp>
        <p:nvSpPr>
          <p:cNvPr id="1148" name="Google Shape;1148;p54"/>
          <p:cNvSpPr txBox="1">
            <a:spLocks noGrp="1"/>
          </p:cNvSpPr>
          <p:nvPr>
            <p:ph type="title" idx="2"/>
          </p:nvPr>
        </p:nvSpPr>
        <p:spPr>
          <a:xfrm>
            <a:off x="3501913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49" name="Google Shape;1149;p54"/>
          <p:cNvSpPr txBox="1">
            <a:spLocks noGrp="1"/>
          </p:cNvSpPr>
          <p:nvPr>
            <p:ph type="subTitle" idx="1"/>
          </p:nvPr>
        </p:nvSpPr>
        <p:spPr>
          <a:xfrm>
            <a:off x="3584965" y="3160750"/>
            <a:ext cx="1977600" cy="8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</a:t>
            </a:r>
            <a:r>
              <a:rPr lang="en"/>
              <a:t>ttracting new customers </a:t>
            </a:r>
            <a:endParaRPr/>
          </a:p>
        </p:txBody>
      </p:sp>
      <p:sp>
        <p:nvSpPr>
          <p:cNvPr id="1150" name="Google Shape;1150;p54"/>
          <p:cNvSpPr txBox="1">
            <a:spLocks noGrp="1"/>
          </p:cNvSpPr>
          <p:nvPr>
            <p:ph type="title" idx="3"/>
          </p:nvPr>
        </p:nvSpPr>
        <p:spPr>
          <a:xfrm>
            <a:off x="968076" y="2769850"/>
            <a:ext cx="2143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51" name="Google Shape;1151;p54"/>
          <p:cNvSpPr txBox="1">
            <a:spLocks noGrp="1"/>
          </p:cNvSpPr>
          <p:nvPr>
            <p:ph type="subTitle" idx="4"/>
          </p:nvPr>
        </p:nvSpPr>
        <p:spPr>
          <a:xfrm>
            <a:off x="1054200" y="3166400"/>
            <a:ext cx="19716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Maintaining</a:t>
            </a:r>
            <a:r>
              <a:rPr lang="en"/>
              <a:t> current customers </a:t>
            </a:r>
            <a:endParaRPr/>
          </a:p>
        </p:txBody>
      </p:sp>
      <p:sp>
        <p:nvSpPr>
          <p:cNvPr id="1152" name="Google Shape;1152;p54"/>
          <p:cNvSpPr txBox="1">
            <a:spLocks noGrp="1"/>
          </p:cNvSpPr>
          <p:nvPr>
            <p:ph type="title" idx="5"/>
          </p:nvPr>
        </p:nvSpPr>
        <p:spPr>
          <a:xfrm>
            <a:off x="6035755" y="2769850"/>
            <a:ext cx="2316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53" name="Google Shape;1153;p54"/>
          <p:cNvSpPr txBox="1">
            <a:spLocks noGrp="1"/>
          </p:cNvSpPr>
          <p:nvPr>
            <p:ph type="subTitle" idx="6"/>
          </p:nvPr>
        </p:nvSpPr>
        <p:spPr>
          <a:xfrm>
            <a:off x="6121813" y="3160750"/>
            <a:ext cx="2143800" cy="8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"/>
              <a:t>ncreasing sales and revenue</a:t>
            </a:r>
            <a:endParaRPr/>
          </a:p>
        </p:txBody>
      </p:sp>
      <p:sp>
        <p:nvSpPr>
          <p:cNvPr id="1154" name="Google Shape;1154;p54"/>
          <p:cNvSpPr/>
          <p:nvPr/>
        </p:nvSpPr>
        <p:spPr>
          <a:xfrm>
            <a:off x="968026" y="2582900"/>
            <a:ext cx="2143856" cy="1594159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4"/>
          <p:cNvSpPr/>
          <p:nvPr/>
        </p:nvSpPr>
        <p:spPr>
          <a:xfrm>
            <a:off x="6035700" y="2582900"/>
            <a:ext cx="2316142" cy="1594159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" name="Google Shape;1156;p54"/>
          <p:cNvGrpSpPr/>
          <p:nvPr/>
        </p:nvGrpSpPr>
        <p:grpSpPr>
          <a:xfrm>
            <a:off x="6696648" y="1376933"/>
            <a:ext cx="994257" cy="1111795"/>
            <a:chOff x="6696648" y="1376933"/>
            <a:chExt cx="994257" cy="1111795"/>
          </a:xfrm>
        </p:grpSpPr>
        <p:grpSp>
          <p:nvGrpSpPr>
            <p:cNvPr id="1157" name="Google Shape;1157;p54"/>
            <p:cNvGrpSpPr/>
            <p:nvPr/>
          </p:nvGrpSpPr>
          <p:grpSpPr>
            <a:xfrm>
              <a:off x="6696648" y="1376933"/>
              <a:ext cx="994257" cy="1111795"/>
              <a:chOff x="5044655" y="1201022"/>
              <a:chExt cx="1268994" cy="1419011"/>
            </a:xfrm>
          </p:grpSpPr>
          <p:sp>
            <p:nvSpPr>
              <p:cNvPr id="1158" name="Google Shape;1158;p54"/>
              <p:cNvSpPr/>
              <p:nvPr/>
            </p:nvSpPr>
            <p:spPr>
              <a:xfrm>
                <a:off x="5502497" y="2249445"/>
                <a:ext cx="335039" cy="370588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11561" extrusionOk="0">
                    <a:moveTo>
                      <a:pt x="1" y="1"/>
                    </a:moveTo>
                    <a:lnTo>
                      <a:pt x="5226" y="11560"/>
                    </a:lnTo>
                    <a:lnTo>
                      <a:pt x="104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4"/>
              <p:cNvSpPr/>
              <p:nvPr/>
            </p:nvSpPr>
            <p:spPr>
              <a:xfrm>
                <a:off x="5044655" y="1201022"/>
                <a:ext cx="1268993" cy="1152826"/>
              </a:xfrm>
              <a:custGeom>
                <a:avLst/>
                <a:gdLst/>
                <a:ahLst/>
                <a:cxnLst/>
                <a:rect l="l" t="t" r="r" b="b"/>
                <a:pathLst>
                  <a:path w="39588" h="35964" extrusionOk="0">
                    <a:moveTo>
                      <a:pt x="19142" y="1"/>
                    </a:moveTo>
                    <a:cubicBezTo>
                      <a:pt x="13558" y="1"/>
                      <a:pt x="8041" y="2456"/>
                      <a:pt x="4403" y="7119"/>
                    </a:cubicBezTo>
                    <a:cubicBezTo>
                      <a:pt x="2788" y="9210"/>
                      <a:pt x="1679" y="11490"/>
                      <a:pt x="1109" y="13897"/>
                    </a:cubicBezTo>
                    <a:cubicBezTo>
                      <a:pt x="1" y="18520"/>
                      <a:pt x="824" y="23397"/>
                      <a:pt x="3390" y="27451"/>
                    </a:cubicBezTo>
                    <a:cubicBezTo>
                      <a:pt x="4086" y="28496"/>
                      <a:pt x="4878" y="29509"/>
                      <a:pt x="5796" y="30428"/>
                    </a:cubicBezTo>
                    <a:cubicBezTo>
                      <a:pt x="6430" y="31093"/>
                      <a:pt x="7158" y="31726"/>
                      <a:pt x="7950" y="32296"/>
                    </a:cubicBezTo>
                    <a:cubicBezTo>
                      <a:pt x="11294" y="34769"/>
                      <a:pt x="15222" y="35963"/>
                      <a:pt x="19116" y="35963"/>
                    </a:cubicBezTo>
                    <a:cubicBezTo>
                      <a:pt x="24700" y="35963"/>
                      <a:pt x="30217" y="33508"/>
                      <a:pt x="33855" y="28844"/>
                    </a:cubicBezTo>
                    <a:cubicBezTo>
                      <a:pt x="39587" y="21497"/>
                      <a:pt x="38637" y="11236"/>
                      <a:pt x="31955" y="4998"/>
                    </a:cubicBezTo>
                    <a:cubicBezTo>
                      <a:pt x="31448" y="4523"/>
                      <a:pt x="30878" y="4079"/>
                      <a:pt x="30308" y="3668"/>
                    </a:cubicBezTo>
                    <a:cubicBezTo>
                      <a:pt x="26964" y="1195"/>
                      <a:pt x="23037" y="1"/>
                      <a:pt x="19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4"/>
              <p:cNvSpPr/>
              <p:nvPr/>
            </p:nvSpPr>
            <p:spPr>
              <a:xfrm>
                <a:off x="5230446" y="1361201"/>
                <a:ext cx="1083203" cy="992647"/>
              </a:xfrm>
              <a:custGeom>
                <a:avLst/>
                <a:gdLst/>
                <a:ahLst/>
                <a:cxnLst/>
                <a:rect l="l" t="t" r="r" b="b"/>
                <a:pathLst>
                  <a:path w="33792" h="30967" extrusionOk="0">
                    <a:moveTo>
                      <a:pt x="26159" y="1"/>
                    </a:moveTo>
                    <a:lnTo>
                      <a:pt x="19255" y="6714"/>
                    </a:lnTo>
                    <a:lnTo>
                      <a:pt x="0" y="25431"/>
                    </a:lnTo>
                    <a:cubicBezTo>
                      <a:pt x="634" y="26096"/>
                      <a:pt x="1362" y="26729"/>
                      <a:pt x="2154" y="27299"/>
                    </a:cubicBezTo>
                    <a:cubicBezTo>
                      <a:pt x="5498" y="29772"/>
                      <a:pt x="9426" y="30966"/>
                      <a:pt x="13320" y="30966"/>
                    </a:cubicBezTo>
                    <a:cubicBezTo>
                      <a:pt x="18904" y="30966"/>
                      <a:pt x="24421" y="28511"/>
                      <a:pt x="28059" y="23847"/>
                    </a:cubicBezTo>
                    <a:cubicBezTo>
                      <a:pt x="33791" y="16500"/>
                      <a:pt x="32841" y="6239"/>
                      <a:pt x="26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54"/>
            <p:cNvGrpSpPr/>
            <p:nvPr/>
          </p:nvGrpSpPr>
          <p:grpSpPr>
            <a:xfrm>
              <a:off x="7023685" y="1665664"/>
              <a:ext cx="340186" cy="340168"/>
              <a:chOff x="5053900" y="3804850"/>
              <a:chExt cx="483150" cy="483125"/>
            </a:xfrm>
          </p:grpSpPr>
          <p:sp>
            <p:nvSpPr>
              <p:cNvPr id="1162" name="Google Shape;1162;p54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9325" extrusionOk="0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63" name="Google Shape;1163;p54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400" extrusionOk="0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64" name="Google Shape;1164;p54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398" extrusionOk="0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65" name="Google Shape;1165;p54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4529" extrusionOk="0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66" name="Google Shape;1166;p54"/>
          <p:cNvGrpSpPr/>
          <p:nvPr/>
        </p:nvGrpSpPr>
        <p:grpSpPr>
          <a:xfrm>
            <a:off x="1542833" y="1376933"/>
            <a:ext cx="994256" cy="1111795"/>
            <a:chOff x="1542833" y="1376933"/>
            <a:chExt cx="994256" cy="1111795"/>
          </a:xfrm>
        </p:grpSpPr>
        <p:grpSp>
          <p:nvGrpSpPr>
            <p:cNvPr id="1167" name="Google Shape;1167;p54"/>
            <p:cNvGrpSpPr/>
            <p:nvPr/>
          </p:nvGrpSpPr>
          <p:grpSpPr>
            <a:xfrm>
              <a:off x="1542833" y="1376933"/>
              <a:ext cx="994256" cy="1111795"/>
              <a:chOff x="5044655" y="1201022"/>
              <a:chExt cx="1268993" cy="1419011"/>
            </a:xfrm>
          </p:grpSpPr>
          <p:sp>
            <p:nvSpPr>
              <p:cNvPr id="1168" name="Google Shape;1168;p54"/>
              <p:cNvSpPr/>
              <p:nvPr/>
            </p:nvSpPr>
            <p:spPr>
              <a:xfrm>
                <a:off x="5502497" y="2249445"/>
                <a:ext cx="335039" cy="370588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11561" extrusionOk="0">
                    <a:moveTo>
                      <a:pt x="1" y="1"/>
                    </a:moveTo>
                    <a:lnTo>
                      <a:pt x="5226" y="11560"/>
                    </a:lnTo>
                    <a:lnTo>
                      <a:pt x="104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4"/>
              <p:cNvSpPr/>
              <p:nvPr/>
            </p:nvSpPr>
            <p:spPr>
              <a:xfrm>
                <a:off x="5044655" y="1201022"/>
                <a:ext cx="1268993" cy="1152826"/>
              </a:xfrm>
              <a:custGeom>
                <a:avLst/>
                <a:gdLst/>
                <a:ahLst/>
                <a:cxnLst/>
                <a:rect l="l" t="t" r="r" b="b"/>
                <a:pathLst>
                  <a:path w="39588" h="35964" extrusionOk="0">
                    <a:moveTo>
                      <a:pt x="19142" y="1"/>
                    </a:moveTo>
                    <a:cubicBezTo>
                      <a:pt x="13558" y="1"/>
                      <a:pt x="8041" y="2456"/>
                      <a:pt x="4403" y="7119"/>
                    </a:cubicBezTo>
                    <a:cubicBezTo>
                      <a:pt x="2788" y="9210"/>
                      <a:pt x="1679" y="11490"/>
                      <a:pt x="1109" y="13897"/>
                    </a:cubicBezTo>
                    <a:cubicBezTo>
                      <a:pt x="1" y="18520"/>
                      <a:pt x="824" y="23397"/>
                      <a:pt x="3390" y="27451"/>
                    </a:cubicBezTo>
                    <a:cubicBezTo>
                      <a:pt x="4086" y="28496"/>
                      <a:pt x="4878" y="29509"/>
                      <a:pt x="5796" y="30428"/>
                    </a:cubicBezTo>
                    <a:cubicBezTo>
                      <a:pt x="6430" y="31093"/>
                      <a:pt x="7158" y="31726"/>
                      <a:pt x="7950" y="32296"/>
                    </a:cubicBezTo>
                    <a:cubicBezTo>
                      <a:pt x="11294" y="34769"/>
                      <a:pt x="15222" y="35963"/>
                      <a:pt x="19116" y="35963"/>
                    </a:cubicBezTo>
                    <a:cubicBezTo>
                      <a:pt x="24700" y="35963"/>
                      <a:pt x="30217" y="33508"/>
                      <a:pt x="33855" y="28844"/>
                    </a:cubicBezTo>
                    <a:cubicBezTo>
                      <a:pt x="39587" y="21497"/>
                      <a:pt x="38637" y="11236"/>
                      <a:pt x="31955" y="4998"/>
                    </a:cubicBezTo>
                    <a:cubicBezTo>
                      <a:pt x="31448" y="4523"/>
                      <a:pt x="30878" y="4079"/>
                      <a:pt x="30308" y="3668"/>
                    </a:cubicBezTo>
                    <a:cubicBezTo>
                      <a:pt x="26964" y="1195"/>
                      <a:pt x="23037" y="1"/>
                      <a:pt x="19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4"/>
              <p:cNvSpPr/>
              <p:nvPr/>
            </p:nvSpPr>
            <p:spPr>
              <a:xfrm>
                <a:off x="5230446" y="1361201"/>
                <a:ext cx="1083203" cy="992647"/>
              </a:xfrm>
              <a:custGeom>
                <a:avLst/>
                <a:gdLst/>
                <a:ahLst/>
                <a:cxnLst/>
                <a:rect l="l" t="t" r="r" b="b"/>
                <a:pathLst>
                  <a:path w="33792" h="30967" extrusionOk="0">
                    <a:moveTo>
                      <a:pt x="26159" y="1"/>
                    </a:moveTo>
                    <a:lnTo>
                      <a:pt x="19255" y="6714"/>
                    </a:lnTo>
                    <a:lnTo>
                      <a:pt x="0" y="25431"/>
                    </a:lnTo>
                    <a:cubicBezTo>
                      <a:pt x="634" y="26096"/>
                      <a:pt x="1362" y="26729"/>
                      <a:pt x="2154" y="27299"/>
                    </a:cubicBezTo>
                    <a:cubicBezTo>
                      <a:pt x="5498" y="29772"/>
                      <a:pt x="9426" y="30966"/>
                      <a:pt x="13320" y="30966"/>
                    </a:cubicBezTo>
                    <a:cubicBezTo>
                      <a:pt x="18904" y="30966"/>
                      <a:pt x="24421" y="28511"/>
                      <a:pt x="28059" y="23847"/>
                    </a:cubicBezTo>
                    <a:cubicBezTo>
                      <a:pt x="33791" y="16500"/>
                      <a:pt x="32841" y="6239"/>
                      <a:pt x="26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1" name="Google Shape;1171;p54"/>
            <p:cNvGrpSpPr/>
            <p:nvPr/>
          </p:nvGrpSpPr>
          <p:grpSpPr>
            <a:xfrm>
              <a:off x="1868937" y="1695421"/>
              <a:ext cx="342034" cy="280654"/>
              <a:chOff x="5647000" y="3252650"/>
              <a:chExt cx="485775" cy="398600"/>
            </a:xfrm>
          </p:grpSpPr>
          <p:sp>
            <p:nvSpPr>
              <p:cNvPr id="1172" name="Google Shape;1172;p54"/>
              <p:cNvSpPr/>
              <p:nvPr/>
            </p:nvSpPr>
            <p:spPr>
              <a:xfrm>
                <a:off x="5762575" y="3252650"/>
                <a:ext cx="113250" cy="14382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5753" extrusionOk="0">
                    <a:moveTo>
                      <a:pt x="2265" y="1133"/>
                    </a:moveTo>
                    <a:cubicBezTo>
                      <a:pt x="2383" y="1133"/>
                      <a:pt x="2667" y="1348"/>
                      <a:pt x="2960" y="1930"/>
                    </a:cubicBezTo>
                    <a:cubicBezTo>
                      <a:pt x="3246" y="2501"/>
                      <a:pt x="3397" y="3147"/>
                      <a:pt x="3397" y="3488"/>
                    </a:cubicBezTo>
                    <a:cubicBezTo>
                      <a:pt x="3397" y="4113"/>
                      <a:pt x="2890" y="4621"/>
                      <a:pt x="2265" y="4621"/>
                    </a:cubicBezTo>
                    <a:cubicBezTo>
                      <a:pt x="1637" y="4621"/>
                      <a:pt x="1133" y="4113"/>
                      <a:pt x="1133" y="3488"/>
                    </a:cubicBezTo>
                    <a:cubicBezTo>
                      <a:pt x="1133" y="3147"/>
                      <a:pt x="1284" y="2501"/>
                      <a:pt x="1568" y="1930"/>
                    </a:cubicBezTo>
                    <a:cubicBezTo>
                      <a:pt x="1860" y="1348"/>
                      <a:pt x="2144" y="1133"/>
                      <a:pt x="2265" y="1133"/>
                    </a:cubicBezTo>
                    <a:close/>
                    <a:moveTo>
                      <a:pt x="2265" y="1"/>
                    </a:moveTo>
                    <a:cubicBezTo>
                      <a:pt x="1613" y="1"/>
                      <a:pt x="1024" y="493"/>
                      <a:pt x="556" y="1423"/>
                    </a:cubicBezTo>
                    <a:cubicBezTo>
                      <a:pt x="218" y="2096"/>
                      <a:pt x="1" y="2909"/>
                      <a:pt x="1" y="3488"/>
                    </a:cubicBezTo>
                    <a:cubicBezTo>
                      <a:pt x="1" y="4738"/>
                      <a:pt x="1012" y="5750"/>
                      <a:pt x="2265" y="5753"/>
                    </a:cubicBezTo>
                    <a:cubicBezTo>
                      <a:pt x="3515" y="5750"/>
                      <a:pt x="4527" y="4738"/>
                      <a:pt x="4530" y="3488"/>
                    </a:cubicBezTo>
                    <a:cubicBezTo>
                      <a:pt x="4530" y="2909"/>
                      <a:pt x="4309" y="2096"/>
                      <a:pt x="3971" y="1423"/>
                    </a:cubicBezTo>
                    <a:cubicBezTo>
                      <a:pt x="3503" y="493"/>
                      <a:pt x="2914" y="1"/>
                      <a:pt x="22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73" name="Google Shape;1173;p54"/>
              <p:cNvSpPr/>
              <p:nvPr/>
            </p:nvSpPr>
            <p:spPr>
              <a:xfrm>
                <a:off x="5647000" y="3371750"/>
                <a:ext cx="124425" cy="1364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5458" extrusionOk="0">
                    <a:moveTo>
                      <a:pt x="1510" y="1131"/>
                    </a:moveTo>
                    <a:cubicBezTo>
                      <a:pt x="1680" y="1131"/>
                      <a:pt x="1994" y="1221"/>
                      <a:pt x="2422" y="1496"/>
                    </a:cubicBezTo>
                    <a:cubicBezTo>
                      <a:pt x="2969" y="1852"/>
                      <a:pt x="3425" y="2333"/>
                      <a:pt x="3594" y="2625"/>
                    </a:cubicBezTo>
                    <a:cubicBezTo>
                      <a:pt x="3908" y="3166"/>
                      <a:pt x="3721" y="3860"/>
                      <a:pt x="3180" y="4171"/>
                    </a:cubicBezTo>
                    <a:cubicBezTo>
                      <a:pt x="3000" y="4276"/>
                      <a:pt x="2801" y="4325"/>
                      <a:pt x="2603" y="4325"/>
                    </a:cubicBezTo>
                    <a:cubicBezTo>
                      <a:pt x="2200" y="4325"/>
                      <a:pt x="1804" y="4120"/>
                      <a:pt x="1595" y="3758"/>
                    </a:cubicBezTo>
                    <a:cubicBezTo>
                      <a:pt x="1423" y="3462"/>
                      <a:pt x="1233" y="2828"/>
                      <a:pt x="1193" y="2191"/>
                    </a:cubicBezTo>
                    <a:cubicBezTo>
                      <a:pt x="1157" y="1538"/>
                      <a:pt x="1296" y="1212"/>
                      <a:pt x="1399" y="1155"/>
                    </a:cubicBezTo>
                    <a:cubicBezTo>
                      <a:pt x="1432" y="1137"/>
                      <a:pt x="1471" y="1131"/>
                      <a:pt x="1510" y="1131"/>
                    </a:cubicBezTo>
                    <a:close/>
                    <a:moveTo>
                      <a:pt x="1512" y="1"/>
                    </a:moveTo>
                    <a:cubicBezTo>
                      <a:pt x="1262" y="1"/>
                      <a:pt x="1033" y="59"/>
                      <a:pt x="831" y="177"/>
                    </a:cubicBezTo>
                    <a:cubicBezTo>
                      <a:pt x="269" y="500"/>
                      <a:pt x="1" y="1221"/>
                      <a:pt x="61" y="2260"/>
                    </a:cubicBezTo>
                    <a:cubicBezTo>
                      <a:pt x="106" y="3012"/>
                      <a:pt x="324" y="3821"/>
                      <a:pt x="614" y="4325"/>
                    </a:cubicBezTo>
                    <a:cubicBezTo>
                      <a:pt x="919" y="4851"/>
                      <a:pt x="1420" y="5231"/>
                      <a:pt x="2009" y="5382"/>
                    </a:cubicBezTo>
                    <a:cubicBezTo>
                      <a:pt x="2205" y="5431"/>
                      <a:pt x="2404" y="5458"/>
                      <a:pt x="2607" y="5458"/>
                    </a:cubicBezTo>
                    <a:cubicBezTo>
                      <a:pt x="2609" y="5458"/>
                      <a:pt x="2612" y="5458"/>
                      <a:pt x="2615" y="5458"/>
                    </a:cubicBezTo>
                    <a:cubicBezTo>
                      <a:pt x="3421" y="5458"/>
                      <a:pt x="4166" y="5026"/>
                      <a:pt x="4572" y="4328"/>
                    </a:cubicBezTo>
                    <a:cubicBezTo>
                      <a:pt x="4977" y="3628"/>
                      <a:pt x="4977" y="2761"/>
                      <a:pt x="4572" y="2061"/>
                    </a:cubicBezTo>
                    <a:cubicBezTo>
                      <a:pt x="4282" y="1560"/>
                      <a:pt x="3678" y="968"/>
                      <a:pt x="3035" y="548"/>
                    </a:cubicBezTo>
                    <a:cubicBezTo>
                      <a:pt x="2471" y="185"/>
                      <a:pt x="1957" y="1"/>
                      <a:pt x="1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74" name="Google Shape;1174;p54"/>
              <p:cNvSpPr/>
              <p:nvPr/>
            </p:nvSpPr>
            <p:spPr>
              <a:xfrm>
                <a:off x="5904100" y="3252650"/>
                <a:ext cx="113275" cy="143825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5753" extrusionOk="0">
                    <a:moveTo>
                      <a:pt x="2266" y="1133"/>
                    </a:moveTo>
                    <a:cubicBezTo>
                      <a:pt x="2383" y="1133"/>
                      <a:pt x="2667" y="1348"/>
                      <a:pt x="2960" y="1930"/>
                    </a:cubicBezTo>
                    <a:cubicBezTo>
                      <a:pt x="3247" y="2501"/>
                      <a:pt x="3398" y="3147"/>
                      <a:pt x="3398" y="3488"/>
                    </a:cubicBezTo>
                    <a:cubicBezTo>
                      <a:pt x="3398" y="4113"/>
                      <a:pt x="2891" y="4621"/>
                      <a:pt x="2266" y="4621"/>
                    </a:cubicBezTo>
                    <a:cubicBezTo>
                      <a:pt x="1638" y="4621"/>
                      <a:pt x="1133" y="4113"/>
                      <a:pt x="1133" y="3488"/>
                    </a:cubicBezTo>
                    <a:cubicBezTo>
                      <a:pt x="1133" y="3147"/>
                      <a:pt x="1284" y="2501"/>
                      <a:pt x="1568" y="1930"/>
                    </a:cubicBezTo>
                    <a:cubicBezTo>
                      <a:pt x="1861" y="1348"/>
                      <a:pt x="2145" y="1133"/>
                      <a:pt x="2266" y="1133"/>
                    </a:cubicBezTo>
                    <a:close/>
                    <a:moveTo>
                      <a:pt x="2266" y="1"/>
                    </a:moveTo>
                    <a:cubicBezTo>
                      <a:pt x="1613" y="1"/>
                      <a:pt x="1025" y="493"/>
                      <a:pt x="557" y="1423"/>
                    </a:cubicBezTo>
                    <a:cubicBezTo>
                      <a:pt x="218" y="2096"/>
                      <a:pt x="1" y="2909"/>
                      <a:pt x="1" y="3488"/>
                    </a:cubicBezTo>
                    <a:cubicBezTo>
                      <a:pt x="1" y="4738"/>
                      <a:pt x="1012" y="5753"/>
                      <a:pt x="2266" y="5753"/>
                    </a:cubicBezTo>
                    <a:cubicBezTo>
                      <a:pt x="3516" y="5753"/>
                      <a:pt x="4530" y="4738"/>
                      <a:pt x="4530" y="3488"/>
                    </a:cubicBezTo>
                    <a:cubicBezTo>
                      <a:pt x="4530" y="2909"/>
                      <a:pt x="4310" y="2096"/>
                      <a:pt x="3972" y="1423"/>
                    </a:cubicBezTo>
                    <a:cubicBezTo>
                      <a:pt x="3507" y="493"/>
                      <a:pt x="2915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75" name="Google Shape;1175;p54"/>
              <p:cNvSpPr/>
              <p:nvPr/>
            </p:nvSpPr>
            <p:spPr>
              <a:xfrm>
                <a:off x="5996750" y="3371150"/>
                <a:ext cx="136025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5461" extrusionOk="0">
                    <a:moveTo>
                      <a:pt x="3955" y="1136"/>
                    </a:moveTo>
                    <a:cubicBezTo>
                      <a:pt x="3986" y="1136"/>
                      <a:pt x="4019" y="1143"/>
                      <a:pt x="4049" y="1158"/>
                    </a:cubicBezTo>
                    <a:cubicBezTo>
                      <a:pt x="4152" y="1218"/>
                      <a:pt x="4290" y="1541"/>
                      <a:pt x="4251" y="2194"/>
                    </a:cubicBezTo>
                    <a:cubicBezTo>
                      <a:pt x="4215" y="2834"/>
                      <a:pt x="4022" y="3468"/>
                      <a:pt x="3853" y="3761"/>
                    </a:cubicBezTo>
                    <a:cubicBezTo>
                      <a:pt x="3644" y="4124"/>
                      <a:pt x="3246" y="4329"/>
                      <a:pt x="2842" y="4329"/>
                    </a:cubicBezTo>
                    <a:cubicBezTo>
                      <a:pt x="2645" y="4329"/>
                      <a:pt x="2447" y="4280"/>
                      <a:pt x="2267" y="4177"/>
                    </a:cubicBezTo>
                    <a:cubicBezTo>
                      <a:pt x="2008" y="4026"/>
                      <a:pt x="1815" y="3779"/>
                      <a:pt x="1739" y="3489"/>
                    </a:cubicBezTo>
                    <a:cubicBezTo>
                      <a:pt x="1661" y="3199"/>
                      <a:pt x="1703" y="2888"/>
                      <a:pt x="1854" y="2628"/>
                    </a:cubicBezTo>
                    <a:cubicBezTo>
                      <a:pt x="2020" y="2338"/>
                      <a:pt x="2479" y="1855"/>
                      <a:pt x="3025" y="1502"/>
                    </a:cubicBezTo>
                    <a:cubicBezTo>
                      <a:pt x="3451" y="1224"/>
                      <a:pt x="3768" y="1137"/>
                      <a:pt x="3937" y="1137"/>
                    </a:cubicBezTo>
                    <a:cubicBezTo>
                      <a:pt x="3943" y="1136"/>
                      <a:pt x="3949" y="1136"/>
                      <a:pt x="3955" y="1136"/>
                    </a:cubicBezTo>
                    <a:close/>
                    <a:moveTo>
                      <a:pt x="3932" y="1"/>
                    </a:moveTo>
                    <a:cubicBezTo>
                      <a:pt x="3486" y="1"/>
                      <a:pt x="2972" y="186"/>
                      <a:pt x="2409" y="551"/>
                    </a:cubicBezTo>
                    <a:cubicBezTo>
                      <a:pt x="1766" y="968"/>
                      <a:pt x="1162" y="1562"/>
                      <a:pt x="872" y="2064"/>
                    </a:cubicBezTo>
                    <a:cubicBezTo>
                      <a:pt x="1" y="3572"/>
                      <a:pt x="1091" y="5461"/>
                      <a:pt x="2834" y="5461"/>
                    </a:cubicBezTo>
                    <a:cubicBezTo>
                      <a:pt x="2835" y="5461"/>
                      <a:pt x="2837" y="5461"/>
                      <a:pt x="2838" y="5461"/>
                    </a:cubicBezTo>
                    <a:cubicBezTo>
                      <a:pt x="3037" y="5461"/>
                      <a:pt x="3240" y="5433"/>
                      <a:pt x="3436" y="5385"/>
                    </a:cubicBezTo>
                    <a:cubicBezTo>
                      <a:pt x="4022" y="5234"/>
                      <a:pt x="4526" y="4854"/>
                      <a:pt x="4831" y="4328"/>
                    </a:cubicBezTo>
                    <a:cubicBezTo>
                      <a:pt x="5121" y="3824"/>
                      <a:pt x="5335" y="3015"/>
                      <a:pt x="5380" y="2260"/>
                    </a:cubicBezTo>
                    <a:cubicBezTo>
                      <a:pt x="5441" y="1221"/>
                      <a:pt x="5175" y="503"/>
                      <a:pt x="4614" y="177"/>
                    </a:cubicBezTo>
                    <a:cubicBezTo>
                      <a:pt x="4410" y="59"/>
                      <a:pt x="4182" y="1"/>
                      <a:pt x="39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76" name="Google Shape;1176;p54"/>
              <p:cNvSpPr/>
              <p:nvPr/>
            </p:nvSpPr>
            <p:spPr>
              <a:xfrm>
                <a:off x="5734275" y="3424700"/>
                <a:ext cx="311325" cy="226550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9062" extrusionOk="0">
                    <a:moveTo>
                      <a:pt x="6226" y="1135"/>
                    </a:moveTo>
                    <a:cubicBezTo>
                      <a:pt x="8575" y="1135"/>
                      <a:pt x="9059" y="1815"/>
                      <a:pt x="9059" y="2832"/>
                    </a:cubicBezTo>
                    <a:lnTo>
                      <a:pt x="9059" y="3159"/>
                    </a:lnTo>
                    <a:cubicBezTo>
                      <a:pt x="9056" y="3850"/>
                      <a:pt x="9472" y="4472"/>
                      <a:pt x="10115" y="4732"/>
                    </a:cubicBezTo>
                    <a:cubicBezTo>
                      <a:pt x="10846" y="5031"/>
                      <a:pt x="11323" y="5619"/>
                      <a:pt x="11323" y="6229"/>
                    </a:cubicBezTo>
                    <a:cubicBezTo>
                      <a:pt x="11323" y="6658"/>
                      <a:pt x="11103" y="7069"/>
                      <a:pt x="10704" y="7389"/>
                    </a:cubicBezTo>
                    <a:cubicBezTo>
                      <a:pt x="10269" y="7736"/>
                      <a:pt x="9687" y="7929"/>
                      <a:pt x="9059" y="7929"/>
                    </a:cubicBezTo>
                    <a:cubicBezTo>
                      <a:pt x="9046" y="7929"/>
                      <a:pt x="9034" y="7929"/>
                      <a:pt x="9021" y="7929"/>
                    </a:cubicBezTo>
                    <a:cubicBezTo>
                      <a:pt x="8787" y="7929"/>
                      <a:pt x="8554" y="7902"/>
                      <a:pt x="8328" y="7848"/>
                    </a:cubicBezTo>
                    <a:cubicBezTo>
                      <a:pt x="7639" y="7673"/>
                      <a:pt x="6933" y="7585"/>
                      <a:pt x="6223" y="7585"/>
                    </a:cubicBezTo>
                    <a:cubicBezTo>
                      <a:pt x="5517" y="7585"/>
                      <a:pt x="4813" y="7673"/>
                      <a:pt x="4128" y="7848"/>
                    </a:cubicBezTo>
                    <a:cubicBezTo>
                      <a:pt x="3901" y="7902"/>
                      <a:pt x="3666" y="7929"/>
                      <a:pt x="3434" y="7929"/>
                    </a:cubicBezTo>
                    <a:cubicBezTo>
                      <a:pt x="3422" y="7929"/>
                      <a:pt x="3409" y="7929"/>
                      <a:pt x="3397" y="7929"/>
                    </a:cubicBezTo>
                    <a:cubicBezTo>
                      <a:pt x="2769" y="7929"/>
                      <a:pt x="2183" y="7736"/>
                      <a:pt x="1748" y="7389"/>
                    </a:cubicBezTo>
                    <a:cubicBezTo>
                      <a:pt x="1350" y="7069"/>
                      <a:pt x="1133" y="6658"/>
                      <a:pt x="1133" y="6229"/>
                    </a:cubicBezTo>
                    <a:cubicBezTo>
                      <a:pt x="1133" y="5619"/>
                      <a:pt x="1604" y="5031"/>
                      <a:pt x="2340" y="4732"/>
                    </a:cubicBezTo>
                    <a:cubicBezTo>
                      <a:pt x="2980" y="4472"/>
                      <a:pt x="3397" y="3850"/>
                      <a:pt x="3397" y="3159"/>
                    </a:cubicBezTo>
                    <a:lnTo>
                      <a:pt x="3397" y="2832"/>
                    </a:lnTo>
                    <a:cubicBezTo>
                      <a:pt x="3397" y="1815"/>
                      <a:pt x="3877" y="1135"/>
                      <a:pt x="6226" y="1135"/>
                    </a:cubicBezTo>
                    <a:close/>
                    <a:moveTo>
                      <a:pt x="6226" y="0"/>
                    </a:moveTo>
                    <a:cubicBezTo>
                      <a:pt x="5034" y="0"/>
                      <a:pt x="4185" y="157"/>
                      <a:pt x="3557" y="498"/>
                    </a:cubicBezTo>
                    <a:cubicBezTo>
                      <a:pt x="2700" y="960"/>
                      <a:pt x="2262" y="1745"/>
                      <a:pt x="2262" y="2829"/>
                    </a:cubicBezTo>
                    <a:lnTo>
                      <a:pt x="2262" y="3156"/>
                    </a:lnTo>
                    <a:cubicBezTo>
                      <a:pt x="2265" y="3388"/>
                      <a:pt x="2123" y="3593"/>
                      <a:pt x="1912" y="3681"/>
                    </a:cubicBezTo>
                    <a:cubicBezTo>
                      <a:pt x="749" y="4158"/>
                      <a:pt x="0" y="5157"/>
                      <a:pt x="0" y="6229"/>
                    </a:cubicBezTo>
                    <a:cubicBezTo>
                      <a:pt x="0" y="7790"/>
                      <a:pt x="1522" y="9062"/>
                      <a:pt x="3397" y="9062"/>
                    </a:cubicBezTo>
                    <a:cubicBezTo>
                      <a:pt x="3409" y="9062"/>
                      <a:pt x="3421" y="9062"/>
                      <a:pt x="3433" y="9062"/>
                    </a:cubicBezTo>
                    <a:cubicBezTo>
                      <a:pt x="3760" y="9062"/>
                      <a:pt x="4088" y="9022"/>
                      <a:pt x="4409" y="8944"/>
                    </a:cubicBezTo>
                    <a:cubicBezTo>
                      <a:pt x="5005" y="8793"/>
                      <a:pt x="5616" y="8717"/>
                      <a:pt x="6228" y="8717"/>
                    </a:cubicBezTo>
                    <a:cubicBezTo>
                      <a:pt x="6839" y="8717"/>
                      <a:pt x="7451" y="8793"/>
                      <a:pt x="8047" y="8944"/>
                    </a:cubicBezTo>
                    <a:cubicBezTo>
                      <a:pt x="8366" y="9022"/>
                      <a:pt x="8691" y="9059"/>
                      <a:pt x="9017" y="9059"/>
                    </a:cubicBezTo>
                    <a:cubicBezTo>
                      <a:pt x="9030" y="9059"/>
                      <a:pt x="9043" y="9059"/>
                      <a:pt x="9056" y="9059"/>
                    </a:cubicBezTo>
                    <a:cubicBezTo>
                      <a:pt x="10931" y="9059"/>
                      <a:pt x="12452" y="7787"/>
                      <a:pt x="12452" y="6226"/>
                    </a:cubicBezTo>
                    <a:cubicBezTo>
                      <a:pt x="12452" y="5154"/>
                      <a:pt x="11704" y="4155"/>
                      <a:pt x="10541" y="3681"/>
                    </a:cubicBezTo>
                    <a:cubicBezTo>
                      <a:pt x="10330" y="3593"/>
                      <a:pt x="10188" y="3388"/>
                      <a:pt x="10188" y="3156"/>
                    </a:cubicBezTo>
                    <a:lnTo>
                      <a:pt x="10188" y="2829"/>
                    </a:lnTo>
                    <a:cubicBezTo>
                      <a:pt x="10188" y="1745"/>
                      <a:pt x="9753" y="960"/>
                      <a:pt x="8896" y="498"/>
                    </a:cubicBezTo>
                    <a:cubicBezTo>
                      <a:pt x="8267" y="157"/>
                      <a:pt x="7419" y="0"/>
                      <a:pt x="6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77" name="Google Shape;1177;p54"/>
          <p:cNvGrpSpPr/>
          <p:nvPr/>
        </p:nvGrpSpPr>
        <p:grpSpPr>
          <a:xfrm>
            <a:off x="4431548" y="1678024"/>
            <a:ext cx="280923" cy="315449"/>
            <a:chOff x="6276025" y="3812400"/>
            <a:chExt cx="416800" cy="468025"/>
          </a:xfrm>
        </p:grpSpPr>
        <p:sp>
          <p:nvSpPr>
            <p:cNvPr id="1178" name="Google Shape;1178;p54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7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9"/>
          <p:cNvSpPr txBox="1">
            <a:spLocks noGrp="1"/>
          </p:cNvSpPr>
          <p:nvPr>
            <p:ph type="body" idx="2"/>
          </p:nvPr>
        </p:nvSpPr>
        <p:spPr>
          <a:xfrm>
            <a:off x="4130842" y="1776693"/>
            <a:ext cx="4304984" cy="2088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To</a:t>
            </a:r>
            <a:r>
              <a:rPr lang="en" sz="1800" dirty="0"/>
              <a:t> encourage customers to return, we are planning on offering a promotion; for every 10 purchases or services a customer make, they one product or service free of charge.</a:t>
            </a:r>
            <a:endParaRPr sz="1800" dirty="0"/>
          </a:p>
        </p:txBody>
      </p:sp>
      <p:sp>
        <p:nvSpPr>
          <p:cNvPr id="1696" name="Google Shape;1696;p69"/>
          <p:cNvSpPr txBox="1">
            <a:spLocks noGrp="1"/>
          </p:cNvSpPr>
          <p:nvPr>
            <p:ph type="ctrTitle"/>
          </p:nvPr>
        </p:nvSpPr>
        <p:spPr>
          <a:xfrm>
            <a:off x="715050" y="454874"/>
            <a:ext cx="771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STARTAGY TO MEET BENCHMARK</a:t>
            </a:r>
            <a:endParaRPr/>
          </a:p>
        </p:txBody>
      </p:sp>
      <p:grpSp>
        <p:nvGrpSpPr>
          <p:cNvPr id="1697" name="Google Shape;1697;p69"/>
          <p:cNvGrpSpPr/>
          <p:nvPr/>
        </p:nvGrpSpPr>
        <p:grpSpPr>
          <a:xfrm>
            <a:off x="1267060" y="1605443"/>
            <a:ext cx="2793443" cy="2434394"/>
            <a:chOff x="1353214" y="1680527"/>
            <a:chExt cx="2620982" cy="2284100"/>
          </a:xfrm>
        </p:grpSpPr>
        <p:sp>
          <p:nvSpPr>
            <p:cNvPr id="1698" name="Google Shape;1698;p69"/>
            <p:cNvSpPr/>
            <p:nvPr/>
          </p:nvSpPr>
          <p:spPr>
            <a:xfrm>
              <a:off x="1863887" y="2600620"/>
              <a:ext cx="1951132" cy="1182154"/>
            </a:xfrm>
            <a:custGeom>
              <a:avLst/>
              <a:gdLst/>
              <a:ahLst/>
              <a:cxnLst/>
              <a:rect l="l" t="t" r="r" b="b"/>
              <a:pathLst>
                <a:path w="23225" h="14072" extrusionOk="0">
                  <a:moveTo>
                    <a:pt x="11302" y="0"/>
                  </a:moveTo>
                  <a:lnTo>
                    <a:pt x="11254" y="48"/>
                  </a:lnTo>
                  <a:lnTo>
                    <a:pt x="21999" y="10760"/>
                  </a:lnTo>
                  <a:cubicBezTo>
                    <a:pt x="23129" y="12002"/>
                    <a:pt x="22237" y="14008"/>
                    <a:pt x="20566" y="14008"/>
                  </a:cubicBezTo>
                  <a:lnTo>
                    <a:pt x="1" y="14008"/>
                  </a:lnTo>
                  <a:lnTo>
                    <a:pt x="1" y="14071"/>
                  </a:lnTo>
                  <a:lnTo>
                    <a:pt x="20566" y="14071"/>
                  </a:lnTo>
                  <a:cubicBezTo>
                    <a:pt x="22301" y="14071"/>
                    <a:pt x="23224" y="12002"/>
                    <a:pt x="22046" y="10713"/>
                  </a:cubicBezTo>
                  <a:lnTo>
                    <a:pt x="11302" y="0"/>
                  </a:lnTo>
                  <a:close/>
                </a:path>
              </a:pathLst>
            </a:custGeom>
            <a:solidFill>
              <a:srgbClr val="805EFE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9"/>
            <p:cNvSpPr/>
            <p:nvPr/>
          </p:nvSpPr>
          <p:spPr>
            <a:xfrm>
              <a:off x="1830450" y="2401344"/>
              <a:ext cx="53598" cy="4116"/>
            </a:xfrm>
            <a:custGeom>
              <a:avLst/>
              <a:gdLst/>
              <a:ahLst/>
              <a:cxnLst/>
              <a:rect l="l" t="t" r="r" b="b"/>
              <a:pathLst>
                <a:path w="638" h="49" extrusionOk="0">
                  <a:moveTo>
                    <a:pt x="1" y="1"/>
                  </a:moveTo>
                  <a:lnTo>
                    <a:pt x="1" y="48"/>
                  </a:lnTo>
                  <a:lnTo>
                    <a:pt x="637" y="4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9"/>
            <p:cNvSpPr/>
            <p:nvPr/>
          </p:nvSpPr>
          <p:spPr>
            <a:xfrm>
              <a:off x="1797013" y="2589866"/>
              <a:ext cx="68300" cy="14785"/>
            </a:xfrm>
            <a:custGeom>
              <a:avLst/>
              <a:gdLst/>
              <a:ahLst/>
              <a:cxnLst/>
              <a:rect l="l" t="t" r="r" b="b"/>
              <a:pathLst>
                <a:path w="813" h="176" extrusionOk="0">
                  <a:moveTo>
                    <a:pt x="813" y="1"/>
                  </a:moveTo>
                  <a:lnTo>
                    <a:pt x="1" y="128"/>
                  </a:lnTo>
                  <a:lnTo>
                    <a:pt x="1" y="176"/>
                  </a:lnTo>
                  <a:lnTo>
                    <a:pt x="813" y="65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9"/>
            <p:cNvSpPr/>
            <p:nvPr/>
          </p:nvSpPr>
          <p:spPr>
            <a:xfrm>
              <a:off x="1807767" y="2775783"/>
              <a:ext cx="80314" cy="26798"/>
            </a:xfrm>
            <a:custGeom>
              <a:avLst/>
              <a:gdLst/>
              <a:ahLst/>
              <a:cxnLst/>
              <a:rect l="l" t="t" r="r" b="b"/>
              <a:pathLst>
                <a:path w="956" h="319" extrusionOk="0">
                  <a:moveTo>
                    <a:pt x="939" y="0"/>
                  </a:moveTo>
                  <a:lnTo>
                    <a:pt x="0" y="255"/>
                  </a:lnTo>
                  <a:lnTo>
                    <a:pt x="16" y="319"/>
                  </a:lnTo>
                  <a:lnTo>
                    <a:pt x="955" y="64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9"/>
            <p:cNvSpPr/>
            <p:nvPr/>
          </p:nvSpPr>
          <p:spPr>
            <a:xfrm>
              <a:off x="1719469" y="1680527"/>
              <a:ext cx="2021953" cy="1944354"/>
            </a:xfrm>
            <a:custGeom>
              <a:avLst/>
              <a:gdLst/>
              <a:ahLst/>
              <a:cxnLst/>
              <a:rect l="l" t="t" r="r" b="b"/>
              <a:pathLst>
                <a:path w="24068" h="23145" extrusionOk="0">
                  <a:moveTo>
                    <a:pt x="12480" y="65"/>
                  </a:moveTo>
                  <a:cubicBezTo>
                    <a:pt x="18847" y="65"/>
                    <a:pt x="24004" y="5222"/>
                    <a:pt x="24004" y="11573"/>
                  </a:cubicBezTo>
                  <a:cubicBezTo>
                    <a:pt x="24004" y="16237"/>
                    <a:pt x="21203" y="20439"/>
                    <a:pt x="16889" y="22222"/>
                  </a:cubicBezTo>
                  <a:cubicBezTo>
                    <a:pt x="15467" y="22812"/>
                    <a:pt x="13973" y="23098"/>
                    <a:pt x="12491" y="23098"/>
                  </a:cubicBezTo>
                  <a:cubicBezTo>
                    <a:pt x="9496" y="23098"/>
                    <a:pt x="6550" y="21927"/>
                    <a:pt x="4346" y="19723"/>
                  </a:cubicBezTo>
                  <a:cubicBezTo>
                    <a:pt x="1051" y="16428"/>
                    <a:pt x="64" y="11478"/>
                    <a:pt x="1847" y="7164"/>
                  </a:cubicBezTo>
                  <a:cubicBezTo>
                    <a:pt x="3630" y="2866"/>
                    <a:pt x="7832" y="65"/>
                    <a:pt x="12480" y="65"/>
                  </a:cubicBezTo>
                  <a:close/>
                  <a:moveTo>
                    <a:pt x="12500" y="0"/>
                  </a:moveTo>
                  <a:cubicBezTo>
                    <a:pt x="9488" y="0"/>
                    <a:pt x="6530" y="1175"/>
                    <a:pt x="4314" y="3391"/>
                  </a:cubicBezTo>
                  <a:cubicBezTo>
                    <a:pt x="1003" y="6702"/>
                    <a:pt x="1" y="11669"/>
                    <a:pt x="1799" y="15998"/>
                  </a:cubicBezTo>
                  <a:cubicBezTo>
                    <a:pt x="3582" y="20328"/>
                    <a:pt x="7800" y="23145"/>
                    <a:pt x="12480" y="23145"/>
                  </a:cubicBezTo>
                  <a:cubicBezTo>
                    <a:pt x="18879" y="23145"/>
                    <a:pt x="24068" y="17972"/>
                    <a:pt x="24068" y="11573"/>
                  </a:cubicBezTo>
                  <a:cubicBezTo>
                    <a:pt x="24068" y="6893"/>
                    <a:pt x="21250" y="2675"/>
                    <a:pt x="16921" y="877"/>
                  </a:cubicBezTo>
                  <a:cubicBezTo>
                    <a:pt x="15489" y="287"/>
                    <a:pt x="13988" y="0"/>
                    <a:pt x="12500" y="0"/>
                  </a:cubicBez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9"/>
            <p:cNvSpPr/>
            <p:nvPr/>
          </p:nvSpPr>
          <p:spPr>
            <a:xfrm>
              <a:off x="1862543" y="1695313"/>
              <a:ext cx="1832090" cy="1777179"/>
            </a:xfrm>
            <a:custGeom>
              <a:avLst/>
              <a:gdLst/>
              <a:ahLst/>
              <a:cxnLst/>
              <a:rect l="l" t="t" r="r" b="b"/>
              <a:pathLst>
                <a:path w="21808" h="21155" extrusionOk="0">
                  <a:moveTo>
                    <a:pt x="10904" y="64"/>
                  </a:moveTo>
                  <a:cubicBezTo>
                    <a:pt x="16873" y="64"/>
                    <a:pt x="21744" y="4791"/>
                    <a:pt x="21744" y="10585"/>
                  </a:cubicBezTo>
                  <a:cubicBezTo>
                    <a:pt x="21744" y="16395"/>
                    <a:pt x="16873" y="21107"/>
                    <a:pt x="10904" y="21107"/>
                  </a:cubicBezTo>
                  <a:cubicBezTo>
                    <a:pt x="4919" y="21107"/>
                    <a:pt x="49" y="16395"/>
                    <a:pt x="49" y="10585"/>
                  </a:cubicBezTo>
                  <a:cubicBezTo>
                    <a:pt x="49" y="4791"/>
                    <a:pt x="4919" y="64"/>
                    <a:pt x="10904" y="64"/>
                  </a:cubicBezTo>
                  <a:close/>
                  <a:moveTo>
                    <a:pt x="10904" y="0"/>
                  </a:moveTo>
                  <a:cubicBezTo>
                    <a:pt x="4887" y="0"/>
                    <a:pt x="1" y="4744"/>
                    <a:pt x="1" y="10569"/>
                  </a:cubicBezTo>
                  <a:cubicBezTo>
                    <a:pt x="1" y="16411"/>
                    <a:pt x="4887" y="21154"/>
                    <a:pt x="10904" y="21154"/>
                  </a:cubicBezTo>
                  <a:cubicBezTo>
                    <a:pt x="16905" y="21154"/>
                    <a:pt x="21808" y="16411"/>
                    <a:pt x="21808" y="10569"/>
                  </a:cubicBezTo>
                  <a:cubicBezTo>
                    <a:pt x="21808" y="4744"/>
                    <a:pt x="16905" y="0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9"/>
            <p:cNvSpPr/>
            <p:nvPr/>
          </p:nvSpPr>
          <p:spPr>
            <a:xfrm>
              <a:off x="1855906" y="2922887"/>
              <a:ext cx="80314" cy="44188"/>
            </a:xfrm>
            <a:custGeom>
              <a:avLst/>
              <a:gdLst/>
              <a:ahLst/>
              <a:cxnLst/>
              <a:rect l="l" t="t" r="r" b="b"/>
              <a:pathLst>
                <a:path w="956" h="526" extrusionOk="0">
                  <a:moveTo>
                    <a:pt x="923" y="0"/>
                  </a:moveTo>
                  <a:lnTo>
                    <a:pt x="0" y="462"/>
                  </a:lnTo>
                  <a:lnTo>
                    <a:pt x="32" y="526"/>
                  </a:lnTo>
                  <a:lnTo>
                    <a:pt x="955" y="6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9"/>
            <p:cNvSpPr/>
            <p:nvPr/>
          </p:nvSpPr>
          <p:spPr>
            <a:xfrm>
              <a:off x="2053756" y="3215751"/>
              <a:ext cx="87034" cy="96357"/>
            </a:xfrm>
            <a:custGeom>
              <a:avLst/>
              <a:gdLst/>
              <a:ahLst/>
              <a:cxnLst/>
              <a:rect l="l" t="t" r="r" b="b"/>
              <a:pathLst>
                <a:path w="1036" h="1147" extrusionOk="0">
                  <a:moveTo>
                    <a:pt x="988" y="0"/>
                  </a:moveTo>
                  <a:lnTo>
                    <a:pt x="1" y="1114"/>
                  </a:lnTo>
                  <a:lnTo>
                    <a:pt x="49" y="1146"/>
                  </a:lnTo>
                  <a:lnTo>
                    <a:pt x="1036" y="32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9"/>
            <p:cNvSpPr/>
            <p:nvPr/>
          </p:nvSpPr>
          <p:spPr>
            <a:xfrm>
              <a:off x="2429545" y="3428384"/>
              <a:ext cx="73677" cy="135084"/>
            </a:xfrm>
            <a:custGeom>
              <a:avLst/>
              <a:gdLst/>
              <a:ahLst/>
              <a:cxnLst/>
              <a:rect l="l" t="t" r="r" b="b"/>
              <a:pathLst>
                <a:path w="877" h="1608" extrusionOk="0">
                  <a:moveTo>
                    <a:pt x="828" y="0"/>
                  </a:moveTo>
                  <a:lnTo>
                    <a:pt x="1" y="1592"/>
                  </a:lnTo>
                  <a:lnTo>
                    <a:pt x="49" y="1608"/>
                  </a:lnTo>
                  <a:lnTo>
                    <a:pt x="876" y="16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9"/>
            <p:cNvSpPr/>
            <p:nvPr/>
          </p:nvSpPr>
          <p:spPr>
            <a:xfrm>
              <a:off x="2951096" y="3453755"/>
              <a:ext cx="5461" cy="151214"/>
            </a:xfrm>
            <a:custGeom>
              <a:avLst/>
              <a:gdLst/>
              <a:ahLst/>
              <a:cxnLst/>
              <a:rect l="l" t="t" r="r" b="b"/>
              <a:pathLst>
                <a:path w="65" h="1800" extrusionOk="0">
                  <a:moveTo>
                    <a:pt x="1" y="1"/>
                  </a:moveTo>
                  <a:lnTo>
                    <a:pt x="1" y="1799"/>
                  </a:lnTo>
                  <a:lnTo>
                    <a:pt x="64" y="179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9"/>
            <p:cNvSpPr/>
            <p:nvPr/>
          </p:nvSpPr>
          <p:spPr>
            <a:xfrm>
              <a:off x="3377713" y="3250532"/>
              <a:ext cx="83002" cy="85604"/>
            </a:xfrm>
            <a:custGeom>
              <a:avLst/>
              <a:gdLst/>
              <a:ahLst/>
              <a:cxnLst/>
              <a:rect l="l" t="t" r="r" b="b"/>
              <a:pathLst>
                <a:path w="988" h="1019" extrusionOk="0">
                  <a:moveTo>
                    <a:pt x="32" y="0"/>
                  </a:moveTo>
                  <a:lnTo>
                    <a:pt x="0" y="32"/>
                  </a:lnTo>
                  <a:lnTo>
                    <a:pt x="939" y="1019"/>
                  </a:lnTo>
                  <a:lnTo>
                    <a:pt x="987" y="97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9"/>
            <p:cNvSpPr/>
            <p:nvPr/>
          </p:nvSpPr>
          <p:spPr>
            <a:xfrm>
              <a:off x="3643781" y="2850637"/>
              <a:ext cx="70988" cy="21506"/>
            </a:xfrm>
            <a:custGeom>
              <a:avLst/>
              <a:gdLst/>
              <a:ahLst/>
              <a:cxnLst/>
              <a:rect l="l" t="t" r="r" b="b"/>
              <a:pathLst>
                <a:path w="845" h="256" extrusionOk="0">
                  <a:moveTo>
                    <a:pt x="17" y="1"/>
                  </a:moveTo>
                  <a:lnTo>
                    <a:pt x="1" y="49"/>
                  </a:lnTo>
                  <a:lnTo>
                    <a:pt x="829" y="255"/>
                  </a:lnTo>
                  <a:lnTo>
                    <a:pt x="844" y="20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9"/>
            <p:cNvSpPr/>
            <p:nvPr/>
          </p:nvSpPr>
          <p:spPr>
            <a:xfrm>
              <a:off x="3690576" y="2593899"/>
              <a:ext cx="46962" cy="13441"/>
            </a:xfrm>
            <a:custGeom>
              <a:avLst/>
              <a:gdLst/>
              <a:ahLst/>
              <a:cxnLst/>
              <a:rect l="l" t="t" r="r" b="b"/>
              <a:pathLst>
                <a:path w="559" h="160" extrusionOk="0">
                  <a:moveTo>
                    <a:pt x="542" y="1"/>
                  </a:moveTo>
                  <a:lnTo>
                    <a:pt x="1" y="96"/>
                  </a:lnTo>
                  <a:lnTo>
                    <a:pt x="17" y="160"/>
                  </a:lnTo>
                  <a:lnTo>
                    <a:pt x="558" y="64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9"/>
            <p:cNvSpPr/>
            <p:nvPr/>
          </p:nvSpPr>
          <p:spPr>
            <a:xfrm>
              <a:off x="2694353" y="2513668"/>
              <a:ext cx="145841" cy="125339"/>
            </a:xfrm>
            <a:custGeom>
              <a:avLst/>
              <a:gdLst/>
              <a:ahLst/>
              <a:cxnLst/>
              <a:rect l="l" t="t" r="r" b="b"/>
              <a:pathLst>
                <a:path w="1736" h="1492" extrusionOk="0">
                  <a:moveTo>
                    <a:pt x="1003" y="1"/>
                  </a:moveTo>
                  <a:cubicBezTo>
                    <a:pt x="335" y="1"/>
                    <a:pt x="0" y="796"/>
                    <a:pt x="462" y="1274"/>
                  </a:cubicBezTo>
                  <a:cubicBezTo>
                    <a:pt x="617" y="1424"/>
                    <a:pt x="806" y="1492"/>
                    <a:pt x="990" y="1492"/>
                  </a:cubicBezTo>
                  <a:cubicBezTo>
                    <a:pt x="1373" y="1492"/>
                    <a:pt x="1735" y="1200"/>
                    <a:pt x="1735" y="749"/>
                  </a:cubicBezTo>
                  <a:cubicBezTo>
                    <a:pt x="1735" y="335"/>
                    <a:pt x="1401" y="1"/>
                    <a:pt x="1003" y="1"/>
                  </a:cubicBez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9"/>
            <p:cNvSpPr/>
            <p:nvPr/>
          </p:nvSpPr>
          <p:spPr>
            <a:xfrm>
              <a:off x="2777274" y="1683215"/>
              <a:ext cx="5377" cy="1786588"/>
            </a:xfrm>
            <a:custGeom>
              <a:avLst/>
              <a:gdLst/>
              <a:ahLst/>
              <a:cxnLst/>
              <a:rect l="l" t="t" r="r" b="b"/>
              <a:pathLst>
                <a:path w="64" h="21267" extrusionOk="0">
                  <a:moveTo>
                    <a:pt x="0" y="1"/>
                  </a:moveTo>
                  <a:lnTo>
                    <a:pt x="0" y="21267"/>
                  </a:lnTo>
                  <a:lnTo>
                    <a:pt x="64" y="2126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9"/>
            <p:cNvSpPr/>
            <p:nvPr/>
          </p:nvSpPr>
          <p:spPr>
            <a:xfrm>
              <a:off x="2777274" y="1683215"/>
              <a:ext cx="5377" cy="1786588"/>
            </a:xfrm>
            <a:custGeom>
              <a:avLst/>
              <a:gdLst/>
              <a:ahLst/>
              <a:cxnLst/>
              <a:rect l="l" t="t" r="r" b="b"/>
              <a:pathLst>
                <a:path w="64" h="21267" extrusionOk="0">
                  <a:moveTo>
                    <a:pt x="0" y="1"/>
                  </a:moveTo>
                  <a:lnTo>
                    <a:pt x="0" y="21267"/>
                  </a:lnTo>
                  <a:lnTo>
                    <a:pt x="64" y="2126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9"/>
            <p:cNvSpPr/>
            <p:nvPr/>
          </p:nvSpPr>
          <p:spPr>
            <a:xfrm>
              <a:off x="2136677" y="1942642"/>
              <a:ext cx="1277120" cy="1277082"/>
            </a:xfrm>
            <a:custGeom>
              <a:avLst/>
              <a:gdLst/>
              <a:ahLst/>
              <a:cxnLst/>
              <a:rect l="l" t="t" r="r" b="b"/>
              <a:pathLst>
                <a:path w="15202" h="15202" extrusionOk="0">
                  <a:moveTo>
                    <a:pt x="15154" y="1"/>
                  </a:moveTo>
                  <a:lnTo>
                    <a:pt x="1" y="15154"/>
                  </a:lnTo>
                  <a:lnTo>
                    <a:pt x="49" y="15202"/>
                  </a:lnTo>
                  <a:lnTo>
                    <a:pt x="15202" y="49"/>
                  </a:lnTo>
                  <a:lnTo>
                    <a:pt x="15154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9"/>
            <p:cNvSpPr/>
            <p:nvPr/>
          </p:nvSpPr>
          <p:spPr>
            <a:xfrm>
              <a:off x="1863887" y="2573820"/>
              <a:ext cx="1828058" cy="5460"/>
            </a:xfrm>
            <a:custGeom>
              <a:avLst/>
              <a:gdLst/>
              <a:ahLst/>
              <a:cxnLst/>
              <a:rect l="l" t="t" r="r" b="b"/>
              <a:pathLst>
                <a:path w="21760" h="65" extrusionOk="0">
                  <a:moveTo>
                    <a:pt x="1" y="1"/>
                  </a:moveTo>
                  <a:lnTo>
                    <a:pt x="1" y="65"/>
                  </a:lnTo>
                  <a:lnTo>
                    <a:pt x="21760" y="65"/>
                  </a:lnTo>
                  <a:lnTo>
                    <a:pt x="2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9"/>
            <p:cNvSpPr/>
            <p:nvPr/>
          </p:nvSpPr>
          <p:spPr>
            <a:xfrm>
              <a:off x="2146086" y="1942642"/>
              <a:ext cx="1274432" cy="1274478"/>
            </a:xfrm>
            <a:custGeom>
              <a:avLst/>
              <a:gdLst/>
              <a:ahLst/>
              <a:cxnLst/>
              <a:rect l="l" t="t" r="r" b="b"/>
              <a:pathLst>
                <a:path w="15170" h="15171" extrusionOk="0">
                  <a:moveTo>
                    <a:pt x="48" y="1"/>
                  </a:moveTo>
                  <a:lnTo>
                    <a:pt x="0" y="49"/>
                  </a:lnTo>
                  <a:lnTo>
                    <a:pt x="15138" y="15170"/>
                  </a:lnTo>
                  <a:lnTo>
                    <a:pt x="15170" y="1513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9"/>
            <p:cNvSpPr/>
            <p:nvPr/>
          </p:nvSpPr>
          <p:spPr>
            <a:xfrm>
              <a:off x="3551535" y="3051257"/>
              <a:ext cx="76281" cy="58889"/>
            </a:xfrm>
            <a:custGeom>
              <a:avLst/>
              <a:gdLst/>
              <a:ahLst/>
              <a:cxnLst/>
              <a:rect l="l" t="t" r="r" b="b"/>
              <a:pathLst>
                <a:path w="908" h="701" extrusionOk="0">
                  <a:moveTo>
                    <a:pt x="32" y="0"/>
                  </a:moveTo>
                  <a:lnTo>
                    <a:pt x="0" y="48"/>
                  </a:lnTo>
                  <a:lnTo>
                    <a:pt x="860" y="701"/>
                  </a:lnTo>
                  <a:lnTo>
                    <a:pt x="908" y="65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9"/>
            <p:cNvSpPr/>
            <p:nvPr/>
          </p:nvSpPr>
          <p:spPr>
            <a:xfrm>
              <a:off x="3173058" y="3381505"/>
              <a:ext cx="36208" cy="137856"/>
            </a:xfrm>
            <a:custGeom>
              <a:avLst/>
              <a:gdLst/>
              <a:ahLst/>
              <a:cxnLst/>
              <a:rect l="l" t="t" r="r" b="b"/>
              <a:pathLst>
                <a:path w="431" h="1641" extrusionOk="0">
                  <a:moveTo>
                    <a:pt x="65" y="1"/>
                  </a:moveTo>
                  <a:lnTo>
                    <a:pt x="1" y="17"/>
                  </a:lnTo>
                  <a:lnTo>
                    <a:pt x="367" y="1640"/>
                  </a:lnTo>
                  <a:lnTo>
                    <a:pt x="431" y="162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9"/>
            <p:cNvSpPr/>
            <p:nvPr/>
          </p:nvSpPr>
          <p:spPr>
            <a:xfrm>
              <a:off x="2703679" y="3469801"/>
              <a:ext cx="32176" cy="151214"/>
            </a:xfrm>
            <a:custGeom>
              <a:avLst/>
              <a:gdLst/>
              <a:ahLst/>
              <a:cxnLst/>
              <a:rect l="l" t="t" r="r" b="b"/>
              <a:pathLst>
                <a:path w="383" h="1800" extrusionOk="0">
                  <a:moveTo>
                    <a:pt x="319" y="1"/>
                  </a:moveTo>
                  <a:lnTo>
                    <a:pt x="1" y="1783"/>
                  </a:lnTo>
                  <a:lnTo>
                    <a:pt x="65" y="17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2250346" y="3352101"/>
              <a:ext cx="76365" cy="119123"/>
            </a:xfrm>
            <a:custGeom>
              <a:avLst/>
              <a:gdLst/>
              <a:ahLst/>
              <a:cxnLst/>
              <a:rect l="l" t="t" r="r" b="b"/>
              <a:pathLst>
                <a:path w="909" h="1418" extrusionOk="0">
                  <a:moveTo>
                    <a:pt x="844" y="1"/>
                  </a:moveTo>
                  <a:lnTo>
                    <a:pt x="1" y="1386"/>
                  </a:lnTo>
                  <a:lnTo>
                    <a:pt x="49" y="1417"/>
                  </a:lnTo>
                  <a:lnTo>
                    <a:pt x="908" y="33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A48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1945464" y="3094018"/>
              <a:ext cx="88379" cy="76363"/>
            </a:xfrm>
            <a:custGeom>
              <a:avLst/>
              <a:gdLst/>
              <a:ahLst/>
              <a:cxnLst/>
              <a:rect l="l" t="t" r="r" b="b"/>
              <a:pathLst>
                <a:path w="1052" h="909" extrusionOk="0">
                  <a:moveTo>
                    <a:pt x="1019" y="1"/>
                  </a:moveTo>
                  <a:lnTo>
                    <a:pt x="1" y="860"/>
                  </a:lnTo>
                  <a:lnTo>
                    <a:pt x="32" y="908"/>
                  </a:lnTo>
                  <a:lnTo>
                    <a:pt x="1051" y="49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A48A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9"/>
            <p:cNvSpPr/>
            <p:nvPr/>
          </p:nvSpPr>
          <p:spPr>
            <a:xfrm>
              <a:off x="3813655" y="2690176"/>
              <a:ext cx="105685" cy="105765"/>
            </a:xfrm>
            <a:custGeom>
              <a:avLst/>
              <a:gdLst/>
              <a:ahLst/>
              <a:cxnLst/>
              <a:rect l="l" t="t" r="r" b="b"/>
              <a:pathLst>
                <a:path w="1258" h="1259" extrusionOk="0">
                  <a:moveTo>
                    <a:pt x="621" y="1"/>
                  </a:moveTo>
                  <a:lnTo>
                    <a:pt x="0" y="637"/>
                  </a:lnTo>
                  <a:lnTo>
                    <a:pt x="621" y="1258"/>
                  </a:lnTo>
                  <a:lnTo>
                    <a:pt x="1258" y="63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FFE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9"/>
            <p:cNvSpPr/>
            <p:nvPr/>
          </p:nvSpPr>
          <p:spPr>
            <a:xfrm>
              <a:off x="1353214" y="2165442"/>
              <a:ext cx="68216" cy="58301"/>
            </a:xfrm>
            <a:custGeom>
              <a:avLst/>
              <a:gdLst/>
              <a:ahLst/>
              <a:cxnLst/>
              <a:rect l="l" t="t" r="r" b="b"/>
              <a:pathLst>
                <a:path w="812" h="694" extrusionOk="0">
                  <a:moveTo>
                    <a:pt x="350" y="0"/>
                  </a:moveTo>
                  <a:cubicBezTo>
                    <a:pt x="159" y="0"/>
                    <a:pt x="0" y="159"/>
                    <a:pt x="0" y="350"/>
                  </a:cubicBezTo>
                  <a:cubicBezTo>
                    <a:pt x="0" y="555"/>
                    <a:pt x="174" y="694"/>
                    <a:pt x="351" y="694"/>
                  </a:cubicBezTo>
                  <a:cubicBezTo>
                    <a:pt x="436" y="694"/>
                    <a:pt x="522" y="662"/>
                    <a:pt x="589" y="589"/>
                  </a:cubicBezTo>
                  <a:cubicBezTo>
                    <a:pt x="812" y="366"/>
                    <a:pt x="653" y="0"/>
                    <a:pt x="350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9"/>
            <p:cNvSpPr/>
            <p:nvPr/>
          </p:nvSpPr>
          <p:spPr>
            <a:xfrm>
              <a:off x="3498019" y="3019164"/>
              <a:ext cx="198012" cy="621824"/>
            </a:xfrm>
            <a:custGeom>
              <a:avLst/>
              <a:gdLst/>
              <a:ahLst/>
              <a:cxnLst/>
              <a:rect l="l" t="t" r="r" b="b"/>
              <a:pathLst>
                <a:path w="2357" h="7402" extrusionOk="0">
                  <a:moveTo>
                    <a:pt x="2293" y="0"/>
                  </a:moveTo>
                  <a:lnTo>
                    <a:pt x="1" y="7386"/>
                  </a:lnTo>
                  <a:lnTo>
                    <a:pt x="64" y="7402"/>
                  </a:lnTo>
                  <a:lnTo>
                    <a:pt x="2357" y="1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9"/>
            <p:cNvSpPr/>
            <p:nvPr/>
          </p:nvSpPr>
          <p:spPr>
            <a:xfrm>
              <a:off x="3495331" y="2982451"/>
              <a:ext cx="349146" cy="252191"/>
            </a:xfrm>
            <a:custGeom>
              <a:avLst/>
              <a:gdLst/>
              <a:ahLst/>
              <a:cxnLst/>
              <a:rect l="l" t="t" r="r" b="b"/>
              <a:pathLst>
                <a:path w="4156" h="3002" extrusionOk="0">
                  <a:moveTo>
                    <a:pt x="1223" y="1"/>
                  </a:moveTo>
                  <a:cubicBezTo>
                    <a:pt x="840" y="1"/>
                    <a:pt x="528" y="125"/>
                    <a:pt x="367" y="374"/>
                  </a:cubicBezTo>
                  <a:cubicBezTo>
                    <a:pt x="1" y="931"/>
                    <a:pt x="478" y="1870"/>
                    <a:pt x="1434" y="2491"/>
                  </a:cubicBezTo>
                  <a:cubicBezTo>
                    <a:pt x="1945" y="2829"/>
                    <a:pt x="2494" y="3002"/>
                    <a:pt x="2947" y="3002"/>
                  </a:cubicBezTo>
                  <a:cubicBezTo>
                    <a:pt x="3326" y="3002"/>
                    <a:pt x="3638" y="2881"/>
                    <a:pt x="3805" y="2634"/>
                  </a:cubicBezTo>
                  <a:cubicBezTo>
                    <a:pt x="4155" y="2077"/>
                    <a:pt x="3678" y="1138"/>
                    <a:pt x="2739" y="517"/>
                  </a:cubicBezTo>
                  <a:cubicBezTo>
                    <a:pt x="2223" y="173"/>
                    <a:pt x="1674" y="1"/>
                    <a:pt x="1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9"/>
            <p:cNvSpPr/>
            <p:nvPr/>
          </p:nvSpPr>
          <p:spPr>
            <a:xfrm>
              <a:off x="3642437" y="3046552"/>
              <a:ext cx="99048" cy="70986"/>
            </a:xfrm>
            <a:custGeom>
              <a:avLst/>
              <a:gdLst/>
              <a:ahLst/>
              <a:cxnLst/>
              <a:rect l="l" t="t" r="r" b="b"/>
              <a:pathLst>
                <a:path w="1179" h="845" extrusionOk="0">
                  <a:moveTo>
                    <a:pt x="323" y="1"/>
                  </a:moveTo>
                  <a:cubicBezTo>
                    <a:pt x="221" y="1"/>
                    <a:pt x="138" y="34"/>
                    <a:pt x="96" y="104"/>
                  </a:cubicBezTo>
                  <a:cubicBezTo>
                    <a:pt x="1" y="247"/>
                    <a:pt x="144" y="518"/>
                    <a:pt x="415" y="693"/>
                  </a:cubicBezTo>
                  <a:cubicBezTo>
                    <a:pt x="566" y="791"/>
                    <a:pt x="727" y="844"/>
                    <a:pt x="857" y="844"/>
                  </a:cubicBezTo>
                  <a:cubicBezTo>
                    <a:pt x="959" y="844"/>
                    <a:pt x="1041" y="811"/>
                    <a:pt x="1083" y="741"/>
                  </a:cubicBezTo>
                  <a:cubicBezTo>
                    <a:pt x="1179" y="582"/>
                    <a:pt x="1036" y="327"/>
                    <a:pt x="765" y="152"/>
                  </a:cubicBezTo>
                  <a:cubicBezTo>
                    <a:pt x="614" y="54"/>
                    <a:pt x="452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9"/>
            <p:cNvSpPr/>
            <p:nvPr/>
          </p:nvSpPr>
          <p:spPr>
            <a:xfrm>
              <a:off x="3722669" y="3108720"/>
              <a:ext cx="68300" cy="117779"/>
            </a:xfrm>
            <a:custGeom>
              <a:avLst/>
              <a:gdLst/>
              <a:ahLst/>
              <a:cxnLst/>
              <a:rect l="l" t="t" r="r" b="b"/>
              <a:pathLst>
                <a:path w="813" h="1402" extrusionOk="0">
                  <a:moveTo>
                    <a:pt x="49" y="1"/>
                  </a:moveTo>
                  <a:lnTo>
                    <a:pt x="1" y="33"/>
                  </a:lnTo>
                  <a:lnTo>
                    <a:pt x="765" y="1402"/>
                  </a:lnTo>
                  <a:lnTo>
                    <a:pt x="813" y="1370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9"/>
            <p:cNvSpPr/>
            <p:nvPr/>
          </p:nvSpPr>
          <p:spPr>
            <a:xfrm>
              <a:off x="3677218" y="3100739"/>
              <a:ext cx="21507" cy="121727"/>
            </a:xfrm>
            <a:custGeom>
              <a:avLst/>
              <a:gdLst/>
              <a:ahLst/>
              <a:cxnLst/>
              <a:rect l="l" t="t" r="r" b="b"/>
              <a:pathLst>
                <a:path w="256" h="1449" extrusionOk="0">
                  <a:moveTo>
                    <a:pt x="208" y="0"/>
                  </a:moveTo>
                  <a:lnTo>
                    <a:pt x="1" y="1449"/>
                  </a:lnTo>
                  <a:lnTo>
                    <a:pt x="48" y="1449"/>
                  </a:lnTo>
                  <a:lnTo>
                    <a:pt x="255" y="1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9"/>
            <p:cNvSpPr/>
            <p:nvPr/>
          </p:nvSpPr>
          <p:spPr>
            <a:xfrm>
              <a:off x="3554224" y="3086037"/>
              <a:ext cx="115094" cy="53513"/>
            </a:xfrm>
            <a:custGeom>
              <a:avLst/>
              <a:gdLst/>
              <a:ahLst/>
              <a:cxnLst/>
              <a:rect l="l" t="t" r="r" b="b"/>
              <a:pathLst>
                <a:path w="1370" h="637" extrusionOk="0">
                  <a:moveTo>
                    <a:pt x="1353" y="0"/>
                  </a:moveTo>
                  <a:lnTo>
                    <a:pt x="0" y="589"/>
                  </a:lnTo>
                  <a:lnTo>
                    <a:pt x="16" y="637"/>
                  </a:lnTo>
                  <a:lnTo>
                    <a:pt x="1369" y="48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9"/>
            <p:cNvSpPr/>
            <p:nvPr/>
          </p:nvSpPr>
          <p:spPr>
            <a:xfrm>
              <a:off x="3519442" y="3025801"/>
              <a:ext cx="145841" cy="45616"/>
            </a:xfrm>
            <a:custGeom>
              <a:avLst/>
              <a:gdLst/>
              <a:ahLst/>
              <a:cxnLst/>
              <a:rect l="l" t="t" r="r" b="b"/>
              <a:pathLst>
                <a:path w="1736" h="543" extrusionOk="0">
                  <a:moveTo>
                    <a:pt x="16" y="1"/>
                  </a:moveTo>
                  <a:lnTo>
                    <a:pt x="0" y="49"/>
                  </a:lnTo>
                  <a:lnTo>
                    <a:pt x="1720" y="542"/>
                  </a:lnTo>
                  <a:lnTo>
                    <a:pt x="1735" y="49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9"/>
            <p:cNvSpPr/>
            <p:nvPr/>
          </p:nvSpPr>
          <p:spPr>
            <a:xfrm>
              <a:off x="3637144" y="2987072"/>
              <a:ext cx="44189" cy="73591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8" y="0"/>
                  </a:moveTo>
                  <a:lnTo>
                    <a:pt x="0" y="16"/>
                  </a:lnTo>
                  <a:lnTo>
                    <a:pt x="478" y="876"/>
                  </a:lnTo>
                  <a:lnTo>
                    <a:pt x="525" y="8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9"/>
            <p:cNvSpPr/>
            <p:nvPr/>
          </p:nvSpPr>
          <p:spPr>
            <a:xfrm>
              <a:off x="3712000" y="3032522"/>
              <a:ext cx="29488" cy="37551"/>
            </a:xfrm>
            <a:custGeom>
              <a:avLst/>
              <a:gdLst/>
              <a:ahLst/>
              <a:cxnLst/>
              <a:rect l="l" t="t" r="r" b="b"/>
              <a:pathLst>
                <a:path w="351" h="447" extrusionOk="0">
                  <a:moveTo>
                    <a:pt x="303" y="1"/>
                  </a:moveTo>
                  <a:lnTo>
                    <a:pt x="1" y="414"/>
                  </a:lnTo>
                  <a:lnTo>
                    <a:pt x="32" y="446"/>
                  </a:lnTo>
                  <a:lnTo>
                    <a:pt x="351" y="32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9"/>
            <p:cNvSpPr/>
            <p:nvPr/>
          </p:nvSpPr>
          <p:spPr>
            <a:xfrm>
              <a:off x="3720065" y="3092674"/>
              <a:ext cx="90983" cy="25538"/>
            </a:xfrm>
            <a:custGeom>
              <a:avLst/>
              <a:gdLst/>
              <a:ahLst/>
              <a:cxnLst/>
              <a:rect l="l" t="t" r="r" b="b"/>
              <a:pathLst>
                <a:path w="1083" h="304" extrusionOk="0">
                  <a:moveTo>
                    <a:pt x="0" y="1"/>
                  </a:moveTo>
                  <a:lnTo>
                    <a:pt x="0" y="49"/>
                  </a:lnTo>
                  <a:lnTo>
                    <a:pt x="1082" y="303"/>
                  </a:lnTo>
                  <a:lnTo>
                    <a:pt x="1082" y="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9"/>
            <p:cNvSpPr/>
            <p:nvPr/>
          </p:nvSpPr>
          <p:spPr>
            <a:xfrm>
              <a:off x="3475336" y="3313372"/>
              <a:ext cx="440044" cy="381142"/>
            </a:xfrm>
            <a:custGeom>
              <a:avLst/>
              <a:gdLst/>
              <a:ahLst/>
              <a:cxnLst/>
              <a:rect l="l" t="t" r="r" b="b"/>
              <a:pathLst>
                <a:path w="5238" h="4537" extrusionOk="0">
                  <a:moveTo>
                    <a:pt x="5205" y="0"/>
                  </a:moveTo>
                  <a:lnTo>
                    <a:pt x="0" y="4489"/>
                  </a:lnTo>
                  <a:lnTo>
                    <a:pt x="32" y="4537"/>
                  </a:lnTo>
                  <a:lnTo>
                    <a:pt x="5237" y="48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9"/>
            <p:cNvSpPr/>
            <p:nvPr/>
          </p:nvSpPr>
          <p:spPr>
            <a:xfrm>
              <a:off x="3737455" y="3228269"/>
              <a:ext cx="236740" cy="286550"/>
            </a:xfrm>
            <a:custGeom>
              <a:avLst/>
              <a:gdLst/>
              <a:ahLst/>
              <a:cxnLst/>
              <a:rect l="l" t="t" r="r" b="b"/>
              <a:pathLst>
                <a:path w="2818" h="3411" extrusionOk="0">
                  <a:moveTo>
                    <a:pt x="870" y="1"/>
                  </a:moveTo>
                  <a:cubicBezTo>
                    <a:pt x="772" y="1"/>
                    <a:pt x="677" y="19"/>
                    <a:pt x="589" y="58"/>
                  </a:cubicBezTo>
                  <a:cubicBezTo>
                    <a:pt x="64" y="313"/>
                    <a:pt x="0" y="1252"/>
                    <a:pt x="446" y="2159"/>
                  </a:cubicBezTo>
                  <a:cubicBezTo>
                    <a:pt x="819" y="2919"/>
                    <a:pt x="1437" y="3411"/>
                    <a:pt x="1937" y="3411"/>
                  </a:cubicBezTo>
                  <a:cubicBezTo>
                    <a:pt x="2034" y="3411"/>
                    <a:pt x="2127" y="3392"/>
                    <a:pt x="2213" y="3353"/>
                  </a:cubicBezTo>
                  <a:cubicBezTo>
                    <a:pt x="2738" y="3098"/>
                    <a:pt x="2817" y="2159"/>
                    <a:pt x="2372" y="1252"/>
                  </a:cubicBezTo>
                  <a:cubicBezTo>
                    <a:pt x="1985" y="492"/>
                    <a:pt x="137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9"/>
            <p:cNvSpPr/>
            <p:nvPr/>
          </p:nvSpPr>
          <p:spPr>
            <a:xfrm>
              <a:off x="3851125" y="3321017"/>
              <a:ext cx="65528" cy="81907"/>
            </a:xfrm>
            <a:custGeom>
              <a:avLst/>
              <a:gdLst/>
              <a:ahLst/>
              <a:cxnLst/>
              <a:rect l="l" t="t" r="r" b="b"/>
              <a:pathLst>
                <a:path w="780" h="975" extrusionOk="0">
                  <a:moveTo>
                    <a:pt x="241" y="0"/>
                  </a:moveTo>
                  <a:cubicBezTo>
                    <a:pt x="212" y="0"/>
                    <a:pt x="184" y="7"/>
                    <a:pt x="159" y="21"/>
                  </a:cubicBezTo>
                  <a:cubicBezTo>
                    <a:pt x="16" y="84"/>
                    <a:pt x="0" y="355"/>
                    <a:pt x="127" y="610"/>
                  </a:cubicBezTo>
                  <a:cubicBezTo>
                    <a:pt x="234" y="837"/>
                    <a:pt x="409" y="975"/>
                    <a:pt x="547" y="975"/>
                  </a:cubicBezTo>
                  <a:cubicBezTo>
                    <a:pt x="573" y="975"/>
                    <a:pt x="598" y="970"/>
                    <a:pt x="621" y="960"/>
                  </a:cubicBezTo>
                  <a:cubicBezTo>
                    <a:pt x="764" y="880"/>
                    <a:pt x="780" y="625"/>
                    <a:pt x="653" y="355"/>
                  </a:cubicBezTo>
                  <a:cubicBezTo>
                    <a:pt x="548" y="145"/>
                    <a:pt x="378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9"/>
            <p:cNvSpPr/>
            <p:nvPr/>
          </p:nvSpPr>
          <p:spPr>
            <a:xfrm>
              <a:off x="3891199" y="3397636"/>
              <a:ext cx="6805" cy="116350"/>
            </a:xfrm>
            <a:custGeom>
              <a:avLst/>
              <a:gdLst/>
              <a:ahLst/>
              <a:cxnLst/>
              <a:rect l="l" t="t" r="r" b="b"/>
              <a:pathLst>
                <a:path w="81" h="1385" extrusionOk="0">
                  <a:moveTo>
                    <a:pt x="32" y="0"/>
                  </a:moveTo>
                  <a:lnTo>
                    <a:pt x="1" y="1385"/>
                  </a:lnTo>
                  <a:lnTo>
                    <a:pt x="32" y="138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9"/>
            <p:cNvSpPr/>
            <p:nvPr/>
          </p:nvSpPr>
          <p:spPr>
            <a:xfrm>
              <a:off x="3808278" y="3377557"/>
              <a:ext cx="72333" cy="85604"/>
            </a:xfrm>
            <a:custGeom>
              <a:avLst/>
              <a:gdLst/>
              <a:ahLst/>
              <a:cxnLst/>
              <a:rect l="l" t="t" r="r" b="b"/>
              <a:pathLst>
                <a:path w="861" h="1019" extrusionOk="0">
                  <a:moveTo>
                    <a:pt x="828" y="0"/>
                  </a:moveTo>
                  <a:lnTo>
                    <a:pt x="1" y="987"/>
                  </a:lnTo>
                  <a:lnTo>
                    <a:pt x="32" y="1019"/>
                  </a:lnTo>
                  <a:lnTo>
                    <a:pt x="860" y="16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9"/>
            <p:cNvSpPr/>
            <p:nvPr/>
          </p:nvSpPr>
          <p:spPr>
            <a:xfrm>
              <a:off x="3752158" y="3338744"/>
              <a:ext cx="111061" cy="18818"/>
            </a:xfrm>
            <a:custGeom>
              <a:avLst/>
              <a:gdLst/>
              <a:ahLst/>
              <a:cxnLst/>
              <a:rect l="l" t="t" r="r" b="b"/>
              <a:pathLst>
                <a:path w="1322" h="224" extrusionOk="0">
                  <a:moveTo>
                    <a:pt x="0" y="1"/>
                  </a:moveTo>
                  <a:lnTo>
                    <a:pt x="0" y="32"/>
                  </a:lnTo>
                  <a:lnTo>
                    <a:pt x="1321" y="223"/>
                  </a:lnTo>
                  <a:lnTo>
                    <a:pt x="1321" y="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9"/>
            <p:cNvSpPr/>
            <p:nvPr/>
          </p:nvSpPr>
          <p:spPr>
            <a:xfrm>
              <a:off x="3774841" y="3238434"/>
              <a:ext cx="95015" cy="101733"/>
            </a:xfrm>
            <a:custGeom>
              <a:avLst/>
              <a:gdLst/>
              <a:ahLst/>
              <a:cxnLst/>
              <a:rect l="l" t="t" r="r" b="b"/>
              <a:pathLst>
                <a:path w="1131" h="1211" extrusionOk="0">
                  <a:moveTo>
                    <a:pt x="33" y="1"/>
                  </a:moveTo>
                  <a:lnTo>
                    <a:pt x="1" y="33"/>
                  </a:lnTo>
                  <a:lnTo>
                    <a:pt x="1099" y="1211"/>
                  </a:lnTo>
                  <a:lnTo>
                    <a:pt x="1131" y="11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9"/>
            <p:cNvSpPr/>
            <p:nvPr/>
          </p:nvSpPr>
          <p:spPr>
            <a:xfrm>
              <a:off x="3883218" y="3265234"/>
              <a:ext cx="5377" cy="73591"/>
            </a:xfrm>
            <a:custGeom>
              <a:avLst/>
              <a:gdLst/>
              <a:ahLst/>
              <a:cxnLst/>
              <a:rect l="l" t="t" r="r" b="b"/>
              <a:pathLst>
                <a:path w="64" h="876" extrusionOk="0">
                  <a:moveTo>
                    <a:pt x="32" y="0"/>
                  </a:moveTo>
                  <a:lnTo>
                    <a:pt x="0" y="876"/>
                  </a:lnTo>
                  <a:lnTo>
                    <a:pt x="32" y="8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9"/>
            <p:cNvSpPr/>
            <p:nvPr/>
          </p:nvSpPr>
          <p:spPr>
            <a:xfrm>
              <a:off x="3905901" y="3345465"/>
              <a:ext cx="37552" cy="17474"/>
            </a:xfrm>
            <a:custGeom>
              <a:avLst/>
              <a:gdLst/>
              <a:ahLst/>
              <a:cxnLst/>
              <a:rect l="l" t="t" r="r" b="b"/>
              <a:pathLst>
                <a:path w="447" h="208" extrusionOk="0">
                  <a:moveTo>
                    <a:pt x="430" y="0"/>
                  </a:moveTo>
                  <a:lnTo>
                    <a:pt x="1" y="175"/>
                  </a:lnTo>
                  <a:lnTo>
                    <a:pt x="17" y="207"/>
                  </a:lnTo>
                  <a:lnTo>
                    <a:pt x="446" y="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9"/>
            <p:cNvSpPr/>
            <p:nvPr/>
          </p:nvSpPr>
          <p:spPr>
            <a:xfrm>
              <a:off x="3899264" y="3382850"/>
              <a:ext cx="62923" cy="61662"/>
            </a:xfrm>
            <a:custGeom>
              <a:avLst/>
              <a:gdLst/>
              <a:ahLst/>
              <a:cxnLst/>
              <a:rect l="l" t="t" r="r" b="b"/>
              <a:pathLst>
                <a:path w="749" h="734" extrusionOk="0">
                  <a:moveTo>
                    <a:pt x="16" y="1"/>
                  </a:moveTo>
                  <a:lnTo>
                    <a:pt x="0" y="33"/>
                  </a:lnTo>
                  <a:lnTo>
                    <a:pt x="716" y="733"/>
                  </a:lnTo>
                  <a:lnTo>
                    <a:pt x="748" y="70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9"/>
            <p:cNvSpPr/>
            <p:nvPr/>
          </p:nvSpPr>
          <p:spPr>
            <a:xfrm>
              <a:off x="3354945" y="3267922"/>
              <a:ext cx="224727" cy="500181"/>
            </a:xfrm>
            <a:custGeom>
              <a:avLst/>
              <a:gdLst/>
              <a:ahLst/>
              <a:cxnLst/>
              <a:rect l="l" t="t" r="r" b="b"/>
              <a:pathLst>
                <a:path w="2675" h="5954" extrusionOk="0">
                  <a:moveTo>
                    <a:pt x="2659" y="0"/>
                  </a:moveTo>
                  <a:lnTo>
                    <a:pt x="2659" y="0"/>
                  </a:lnTo>
                  <a:cubicBezTo>
                    <a:pt x="2102" y="239"/>
                    <a:pt x="1752" y="780"/>
                    <a:pt x="1465" y="1321"/>
                  </a:cubicBezTo>
                  <a:cubicBezTo>
                    <a:pt x="749" y="2658"/>
                    <a:pt x="32" y="4409"/>
                    <a:pt x="1" y="5953"/>
                  </a:cubicBezTo>
                  <a:cubicBezTo>
                    <a:pt x="4" y="5953"/>
                    <a:pt x="8" y="5953"/>
                    <a:pt x="11" y="5953"/>
                  </a:cubicBezTo>
                  <a:cubicBezTo>
                    <a:pt x="460" y="5953"/>
                    <a:pt x="1371" y="3929"/>
                    <a:pt x="1576" y="3534"/>
                  </a:cubicBezTo>
                  <a:cubicBezTo>
                    <a:pt x="2054" y="2610"/>
                    <a:pt x="2420" y="1624"/>
                    <a:pt x="2627" y="589"/>
                  </a:cubicBezTo>
                  <a:cubicBezTo>
                    <a:pt x="2659" y="398"/>
                    <a:pt x="2675" y="191"/>
                    <a:pt x="2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9"/>
            <p:cNvSpPr/>
            <p:nvPr/>
          </p:nvSpPr>
          <p:spPr>
            <a:xfrm>
              <a:off x="3357634" y="3373524"/>
              <a:ext cx="390562" cy="386519"/>
            </a:xfrm>
            <a:custGeom>
              <a:avLst/>
              <a:gdLst/>
              <a:ahLst/>
              <a:cxnLst/>
              <a:rect l="l" t="t" r="r" b="b"/>
              <a:pathLst>
                <a:path w="4649" h="4601" extrusionOk="0">
                  <a:moveTo>
                    <a:pt x="4648" y="0"/>
                  </a:moveTo>
                  <a:lnTo>
                    <a:pt x="4648" y="0"/>
                  </a:lnTo>
                  <a:cubicBezTo>
                    <a:pt x="4028" y="32"/>
                    <a:pt x="3502" y="398"/>
                    <a:pt x="3057" y="796"/>
                  </a:cubicBezTo>
                  <a:cubicBezTo>
                    <a:pt x="1895" y="1783"/>
                    <a:pt x="573" y="3152"/>
                    <a:pt x="0" y="4585"/>
                  </a:cubicBezTo>
                  <a:cubicBezTo>
                    <a:pt x="23" y="4596"/>
                    <a:pt x="50" y="4601"/>
                    <a:pt x="79" y="4601"/>
                  </a:cubicBezTo>
                  <a:cubicBezTo>
                    <a:pt x="575" y="4601"/>
                    <a:pt x="2010" y="3183"/>
                    <a:pt x="2340" y="2897"/>
                  </a:cubicBezTo>
                  <a:cubicBezTo>
                    <a:pt x="3120" y="2213"/>
                    <a:pt x="3821" y="1417"/>
                    <a:pt x="4378" y="542"/>
                  </a:cubicBezTo>
                  <a:cubicBezTo>
                    <a:pt x="4489" y="383"/>
                    <a:pt x="4585" y="192"/>
                    <a:pt x="4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9"/>
            <p:cNvSpPr/>
            <p:nvPr/>
          </p:nvSpPr>
          <p:spPr>
            <a:xfrm>
              <a:off x="3356290" y="3566751"/>
              <a:ext cx="395939" cy="202878"/>
            </a:xfrm>
            <a:custGeom>
              <a:avLst/>
              <a:gdLst/>
              <a:ahLst/>
              <a:cxnLst/>
              <a:rect l="l" t="t" r="r" b="b"/>
              <a:pathLst>
                <a:path w="4713" h="2415" extrusionOk="0">
                  <a:moveTo>
                    <a:pt x="4320" y="1"/>
                  </a:moveTo>
                  <a:cubicBezTo>
                    <a:pt x="3970" y="1"/>
                    <a:pt x="3620" y="120"/>
                    <a:pt x="3295" y="247"/>
                  </a:cubicBezTo>
                  <a:cubicBezTo>
                    <a:pt x="2149" y="725"/>
                    <a:pt x="812" y="1409"/>
                    <a:pt x="1" y="2364"/>
                  </a:cubicBezTo>
                  <a:cubicBezTo>
                    <a:pt x="33" y="2399"/>
                    <a:pt x="92" y="2414"/>
                    <a:pt x="169" y="2414"/>
                  </a:cubicBezTo>
                  <a:cubicBezTo>
                    <a:pt x="662" y="2414"/>
                    <a:pt x="1924" y="1804"/>
                    <a:pt x="2213" y="1680"/>
                  </a:cubicBezTo>
                  <a:cubicBezTo>
                    <a:pt x="2993" y="1361"/>
                    <a:pt x="3709" y="932"/>
                    <a:pt x="4378" y="406"/>
                  </a:cubicBezTo>
                  <a:cubicBezTo>
                    <a:pt x="4505" y="311"/>
                    <a:pt x="4617" y="184"/>
                    <a:pt x="4712" y="56"/>
                  </a:cubicBezTo>
                  <a:cubicBezTo>
                    <a:pt x="4582" y="17"/>
                    <a:pt x="4451" y="1"/>
                    <a:pt x="4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9"/>
            <p:cNvSpPr/>
            <p:nvPr/>
          </p:nvSpPr>
          <p:spPr>
            <a:xfrm>
              <a:off x="1794325" y="3003118"/>
              <a:ext cx="199356" cy="623168"/>
            </a:xfrm>
            <a:custGeom>
              <a:avLst/>
              <a:gdLst/>
              <a:ahLst/>
              <a:cxnLst/>
              <a:rect l="l" t="t" r="r" b="b"/>
              <a:pathLst>
                <a:path w="2373" h="7418" extrusionOk="0">
                  <a:moveTo>
                    <a:pt x="65" y="0"/>
                  </a:moveTo>
                  <a:lnTo>
                    <a:pt x="1" y="32"/>
                  </a:lnTo>
                  <a:lnTo>
                    <a:pt x="2309" y="7418"/>
                  </a:lnTo>
                  <a:lnTo>
                    <a:pt x="2373" y="738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9"/>
            <p:cNvSpPr/>
            <p:nvPr/>
          </p:nvSpPr>
          <p:spPr>
            <a:xfrm>
              <a:off x="1644614" y="2968253"/>
              <a:ext cx="349062" cy="251686"/>
            </a:xfrm>
            <a:custGeom>
              <a:avLst/>
              <a:gdLst/>
              <a:ahLst/>
              <a:cxnLst/>
              <a:rect l="l" t="t" r="r" b="b"/>
              <a:pathLst>
                <a:path w="4155" h="2996" extrusionOk="0">
                  <a:moveTo>
                    <a:pt x="2952" y="0"/>
                  </a:moveTo>
                  <a:cubicBezTo>
                    <a:pt x="2501" y="0"/>
                    <a:pt x="1953" y="173"/>
                    <a:pt x="1433" y="511"/>
                  </a:cubicBezTo>
                  <a:cubicBezTo>
                    <a:pt x="478" y="1132"/>
                    <a:pt x="0" y="2071"/>
                    <a:pt x="366" y="2628"/>
                  </a:cubicBezTo>
                  <a:cubicBezTo>
                    <a:pt x="526" y="2874"/>
                    <a:pt x="834" y="2995"/>
                    <a:pt x="1213" y="2995"/>
                  </a:cubicBezTo>
                  <a:cubicBezTo>
                    <a:pt x="1665" y="2995"/>
                    <a:pt x="2218" y="2823"/>
                    <a:pt x="2738" y="2485"/>
                  </a:cubicBezTo>
                  <a:cubicBezTo>
                    <a:pt x="3677" y="1864"/>
                    <a:pt x="4155" y="925"/>
                    <a:pt x="3804" y="368"/>
                  </a:cubicBezTo>
                  <a:cubicBezTo>
                    <a:pt x="3638" y="121"/>
                    <a:pt x="3329" y="0"/>
                    <a:pt x="2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9"/>
            <p:cNvSpPr/>
            <p:nvPr/>
          </p:nvSpPr>
          <p:spPr>
            <a:xfrm>
              <a:off x="1748874" y="3032774"/>
              <a:ext cx="99048" cy="71322"/>
            </a:xfrm>
            <a:custGeom>
              <a:avLst/>
              <a:gdLst/>
              <a:ahLst/>
              <a:cxnLst/>
              <a:rect l="l" t="t" r="r" b="b"/>
              <a:pathLst>
                <a:path w="1179" h="849" extrusionOk="0">
                  <a:moveTo>
                    <a:pt x="834" y="0"/>
                  </a:moveTo>
                  <a:cubicBezTo>
                    <a:pt x="703" y="0"/>
                    <a:pt x="546" y="53"/>
                    <a:pt x="399" y="157"/>
                  </a:cubicBezTo>
                  <a:cubicBezTo>
                    <a:pt x="128" y="332"/>
                    <a:pt x="1" y="587"/>
                    <a:pt x="96" y="746"/>
                  </a:cubicBezTo>
                  <a:cubicBezTo>
                    <a:pt x="138" y="816"/>
                    <a:pt x="221" y="849"/>
                    <a:pt x="323" y="849"/>
                  </a:cubicBezTo>
                  <a:cubicBezTo>
                    <a:pt x="452" y="849"/>
                    <a:pt x="614" y="796"/>
                    <a:pt x="765" y="698"/>
                  </a:cubicBezTo>
                  <a:cubicBezTo>
                    <a:pt x="1035" y="523"/>
                    <a:pt x="1179" y="252"/>
                    <a:pt x="1083" y="109"/>
                  </a:cubicBezTo>
                  <a:cubicBezTo>
                    <a:pt x="1033" y="37"/>
                    <a:pt x="942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9"/>
            <p:cNvSpPr/>
            <p:nvPr/>
          </p:nvSpPr>
          <p:spPr>
            <a:xfrm>
              <a:off x="1699390" y="3095363"/>
              <a:ext cx="68300" cy="116434"/>
            </a:xfrm>
            <a:custGeom>
              <a:avLst/>
              <a:gdLst/>
              <a:ahLst/>
              <a:cxnLst/>
              <a:rect l="l" t="t" r="r" b="b"/>
              <a:pathLst>
                <a:path w="813" h="1386" extrusionOk="0">
                  <a:moveTo>
                    <a:pt x="765" y="1"/>
                  </a:moveTo>
                  <a:lnTo>
                    <a:pt x="1" y="1370"/>
                  </a:lnTo>
                  <a:lnTo>
                    <a:pt x="49" y="1385"/>
                  </a:lnTo>
                  <a:lnTo>
                    <a:pt x="813" y="17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9"/>
            <p:cNvSpPr/>
            <p:nvPr/>
          </p:nvSpPr>
          <p:spPr>
            <a:xfrm>
              <a:off x="1791720" y="3086037"/>
              <a:ext cx="21423" cy="123071"/>
            </a:xfrm>
            <a:custGeom>
              <a:avLst/>
              <a:gdLst/>
              <a:ahLst/>
              <a:cxnLst/>
              <a:rect l="l" t="t" r="r" b="b"/>
              <a:pathLst>
                <a:path w="255" h="1465" extrusionOk="0">
                  <a:moveTo>
                    <a:pt x="48" y="0"/>
                  </a:moveTo>
                  <a:lnTo>
                    <a:pt x="0" y="16"/>
                  </a:lnTo>
                  <a:lnTo>
                    <a:pt x="207" y="1465"/>
                  </a:lnTo>
                  <a:lnTo>
                    <a:pt x="255" y="14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9"/>
            <p:cNvSpPr/>
            <p:nvPr/>
          </p:nvSpPr>
          <p:spPr>
            <a:xfrm>
              <a:off x="1819780" y="3072680"/>
              <a:ext cx="116438" cy="53513"/>
            </a:xfrm>
            <a:custGeom>
              <a:avLst/>
              <a:gdLst/>
              <a:ahLst/>
              <a:cxnLst/>
              <a:rect l="l" t="t" r="r" b="b"/>
              <a:pathLst>
                <a:path w="1386" h="637" extrusionOk="0">
                  <a:moveTo>
                    <a:pt x="16" y="0"/>
                  </a:moveTo>
                  <a:lnTo>
                    <a:pt x="0" y="48"/>
                  </a:lnTo>
                  <a:lnTo>
                    <a:pt x="1369" y="637"/>
                  </a:lnTo>
                  <a:lnTo>
                    <a:pt x="1385" y="58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9"/>
            <p:cNvSpPr/>
            <p:nvPr/>
          </p:nvSpPr>
          <p:spPr>
            <a:xfrm>
              <a:off x="1825157" y="3011099"/>
              <a:ext cx="145841" cy="45616"/>
            </a:xfrm>
            <a:custGeom>
              <a:avLst/>
              <a:gdLst/>
              <a:ahLst/>
              <a:cxnLst/>
              <a:rect l="l" t="t" r="r" b="b"/>
              <a:pathLst>
                <a:path w="1736" h="543" extrusionOk="0">
                  <a:moveTo>
                    <a:pt x="1719" y="1"/>
                  </a:moveTo>
                  <a:lnTo>
                    <a:pt x="0" y="494"/>
                  </a:lnTo>
                  <a:lnTo>
                    <a:pt x="16" y="542"/>
                  </a:lnTo>
                  <a:lnTo>
                    <a:pt x="1735" y="33"/>
                  </a:lnTo>
                  <a:lnTo>
                    <a:pt x="1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9"/>
            <p:cNvSpPr/>
            <p:nvPr/>
          </p:nvSpPr>
          <p:spPr>
            <a:xfrm>
              <a:off x="1809111" y="2972370"/>
              <a:ext cx="44189" cy="74935"/>
            </a:xfrm>
            <a:custGeom>
              <a:avLst/>
              <a:gdLst/>
              <a:ahLst/>
              <a:cxnLst/>
              <a:rect l="l" t="t" r="r" b="b"/>
              <a:pathLst>
                <a:path w="526" h="892" extrusionOk="0">
                  <a:moveTo>
                    <a:pt x="478" y="0"/>
                  </a:moveTo>
                  <a:lnTo>
                    <a:pt x="0" y="860"/>
                  </a:lnTo>
                  <a:lnTo>
                    <a:pt x="48" y="892"/>
                  </a:lnTo>
                  <a:lnTo>
                    <a:pt x="525" y="1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9"/>
            <p:cNvSpPr/>
            <p:nvPr/>
          </p:nvSpPr>
          <p:spPr>
            <a:xfrm>
              <a:off x="1748874" y="3019164"/>
              <a:ext cx="29488" cy="36207"/>
            </a:xfrm>
            <a:custGeom>
              <a:avLst/>
              <a:gdLst/>
              <a:ahLst/>
              <a:cxnLst/>
              <a:rect l="l" t="t" r="r" b="b"/>
              <a:pathLst>
                <a:path w="351" h="431" extrusionOk="0">
                  <a:moveTo>
                    <a:pt x="49" y="0"/>
                  </a:moveTo>
                  <a:lnTo>
                    <a:pt x="1" y="32"/>
                  </a:lnTo>
                  <a:lnTo>
                    <a:pt x="303" y="430"/>
                  </a:lnTo>
                  <a:lnTo>
                    <a:pt x="351" y="41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9"/>
            <p:cNvSpPr/>
            <p:nvPr/>
          </p:nvSpPr>
          <p:spPr>
            <a:xfrm>
              <a:off x="1678051" y="3079316"/>
              <a:ext cx="92327" cy="25538"/>
            </a:xfrm>
            <a:custGeom>
              <a:avLst/>
              <a:gdLst/>
              <a:ahLst/>
              <a:cxnLst/>
              <a:rect l="l" t="t" r="r" b="b"/>
              <a:pathLst>
                <a:path w="1099" h="304" extrusionOk="0">
                  <a:moveTo>
                    <a:pt x="1083" y="1"/>
                  </a:moveTo>
                  <a:lnTo>
                    <a:pt x="0" y="255"/>
                  </a:lnTo>
                  <a:lnTo>
                    <a:pt x="16" y="303"/>
                  </a:lnTo>
                  <a:lnTo>
                    <a:pt x="1098" y="48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9"/>
            <p:cNvSpPr/>
            <p:nvPr/>
          </p:nvSpPr>
          <p:spPr>
            <a:xfrm>
              <a:off x="1575051" y="3298670"/>
              <a:ext cx="440044" cy="382486"/>
            </a:xfrm>
            <a:custGeom>
              <a:avLst/>
              <a:gdLst/>
              <a:ahLst/>
              <a:cxnLst/>
              <a:rect l="l" t="t" r="r" b="b"/>
              <a:pathLst>
                <a:path w="5238" h="4553" extrusionOk="0">
                  <a:moveTo>
                    <a:pt x="32" y="0"/>
                  </a:moveTo>
                  <a:lnTo>
                    <a:pt x="1" y="48"/>
                  </a:lnTo>
                  <a:lnTo>
                    <a:pt x="5190" y="4552"/>
                  </a:lnTo>
                  <a:lnTo>
                    <a:pt x="5237" y="450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9"/>
            <p:cNvSpPr/>
            <p:nvPr/>
          </p:nvSpPr>
          <p:spPr>
            <a:xfrm>
              <a:off x="1516242" y="3214407"/>
              <a:ext cx="236740" cy="286130"/>
            </a:xfrm>
            <a:custGeom>
              <a:avLst/>
              <a:gdLst/>
              <a:ahLst/>
              <a:cxnLst/>
              <a:rect l="l" t="t" r="r" b="b"/>
              <a:pathLst>
                <a:path w="2818" h="3406" extrusionOk="0">
                  <a:moveTo>
                    <a:pt x="1938" y="1"/>
                  </a:moveTo>
                  <a:cubicBezTo>
                    <a:pt x="1430" y="1"/>
                    <a:pt x="817" y="503"/>
                    <a:pt x="446" y="1258"/>
                  </a:cubicBezTo>
                  <a:cubicBezTo>
                    <a:pt x="0" y="2165"/>
                    <a:pt x="64" y="3104"/>
                    <a:pt x="605" y="3343"/>
                  </a:cubicBezTo>
                  <a:cubicBezTo>
                    <a:pt x="693" y="3386"/>
                    <a:pt x="789" y="3406"/>
                    <a:pt x="889" y="3406"/>
                  </a:cubicBezTo>
                  <a:cubicBezTo>
                    <a:pt x="1387" y="3406"/>
                    <a:pt x="2001" y="2904"/>
                    <a:pt x="2372" y="2149"/>
                  </a:cubicBezTo>
                  <a:cubicBezTo>
                    <a:pt x="2818" y="1258"/>
                    <a:pt x="2754" y="303"/>
                    <a:pt x="2229" y="64"/>
                  </a:cubicBezTo>
                  <a:cubicBezTo>
                    <a:pt x="2138" y="21"/>
                    <a:pt x="2040" y="1"/>
                    <a:pt x="1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9"/>
            <p:cNvSpPr/>
            <p:nvPr/>
          </p:nvSpPr>
          <p:spPr>
            <a:xfrm>
              <a:off x="1909338" y="3254480"/>
              <a:ext cx="224727" cy="500265"/>
            </a:xfrm>
            <a:custGeom>
              <a:avLst/>
              <a:gdLst/>
              <a:ahLst/>
              <a:cxnLst/>
              <a:rect l="l" t="t" r="r" b="b"/>
              <a:pathLst>
                <a:path w="2675" h="5955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192"/>
                    <a:pt x="17" y="399"/>
                    <a:pt x="65" y="590"/>
                  </a:cubicBezTo>
                  <a:cubicBezTo>
                    <a:pt x="271" y="1609"/>
                    <a:pt x="622" y="2611"/>
                    <a:pt x="1115" y="3535"/>
                  </a:cubicBezTo>
                  <a:cubicBezTo>
                    <a:pt x="1320" y="3929"/>
                    <a:pt x="2215" y="5954"/>
                    <a:pt x="2665" y="5954"/>
                  </a:cubicBezTo>
                  <a:cubicBezTo>
                    <a:pt x="2668" y="5954"/>
                    <a:pt x="2672" y="5954"/>
                    <a:pt x="2675" y="5954"/>
                  </a:cubicBezTo>
                  <a:cubicBezTo>
                    <a:pt x="2675" y="4394"/>
                    <a:pt x="1943" y="2659"/>
                    <a:pt x="1211" y="1306"/>
                  </a:cubicBezTo>
                  <a:cubicBezTo>
                    <a:pt x="940" y="781"/>
                    <a:pt x="574" y="240"/>
                    <a:pt x="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9"/>
            <p:cNvSpPr/>
            <p:nvPr/>
          </p:nvSpPr>
          <p:spPr>
            <a:xfrm>
              <a:off x="1742237" y="3360167"/>
              <a:ext cx="390562" cy="385426"/>
            </a:xfrm>
            <a:custGeom>
              <a:avLst/>
              <a:gdLst/>
              <a:ahLst/>
              <a:cxnLst/>
              <a:rect l="l" t="t" r="r" b="b"/>
              <a:pathLst>
                <a:path w="4649" h="4588" extrusionOk="0">
                  <a:moveTo>
                    <a:pt x="0" y="0"/>
                  </a:moveTo>
                  <a:cubicBezTo>
                    <a:pt x="64" y="191"/>
                    <a:pt x="143" y="366"/>
                    <a:pt x="255" y="542"/>
                  </a:cubicBezTo>
                  <a:cubicBezTo>
                    <a:pt x="828" y="1417"/>
                    <a:pt x="1512" y="2213"/>
                    <a:pt x="2308" y="2897"/>
                  </a:cubicBezTo>
                  <a:cubicBezTo>
                    <a:pt x="2622" y="3181"/>
                    <a:pt x="4058" y="4587"/>
                    <a:pt x="4562" y="4587"/>
                  </a:cubicBezTo>
                  <a:cubicBezTo>
                    <a:pt x="4595" y="4587"/>
                    <a:pt x="4624" y="4581"/>
                    <a:pt x="4648" y="4569"/>
                  </a:cubicBezTo>
                  <a:cubicBezTo>
                    <a:pt x="4075" y="3136"/>
                    <a:pt x="2754" y="1783"/>
                    <a:pt x="1592" y="796"/>
                  </a:cubicBezTo>
                  <a:cubicBezTo>
                    <a:pt x="1130" y="398"/>
                    <a:pt x="605" y="1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9"/>
            <p:cNvSpPr/>
            <p:nvPr/>
          </p:nvSpPr>
          <p:spPr>
            <a:xfrm>
              <a:off x="1738204" y="3552637"/>
              <a:ext cx="395855" cy="203634"/>
            </a:xfrm>
            <a:custGeom>
              <a:avLst/>
              <a:gdLst/>
              <a:ahLst/>
              <a:cxnLst/>
              <a:rect l="l" t="t" r="r" b="b"/>
              <a:pathLst>
                <a:path w="4712" h="2424" extrusionOk="0">
                  <a:moveTo>
                    <a:pt x="374" y="1"/>
                  </a:moveTo>
                  <a:cubicBezTo>
                    <a:pt x="247" y="1"/>
                    <a:pt x="122" y="16"/>
                    <a:pt x="0" y="49"/>
                  </a:cubicBezTo>
                  <a:cubicBezTo>
                    <a:pt x="96" y="192"/>
                    <a:pt x="207" y="304"/>
                    <a:pt x="335" y="399"/>
                  </a:cubicBezTo>
                  <a:cubicBezTo>
                    <a:pt x="987" y="941"/>
                    <a:pt x="1720" y="1354"/>
                    <a:pt x="2499" y="1689"/>
                  </a:cubicBezTo>
                  <a:cubicBezTo>
                    <a:pt x="2788" y="1812"/>
                    <a:pt x="4039" y="2423"/>
                    <a:pt x="4538" y="2423"/>
                  </a:cubicBezTo>
                  <a:cubicBezTo>
                    <a:pt x="4617" y="2423"/>
                    <a:pt x="4677" y="2408"/>
                    <a:pt x="4712" y="2373"/>
                  </a:cubicBezTo>
                  <a:cubicBezTo>
                    <a:pt x="3900" y="1418"/>
                    <a:pt x="2563" y="718"/>
                    <a:pt x="1417" y="256"/>
                  </a:cubicBezTo>
                  <a:cubicBezTo>
                    <a:pt x="1089" y="116"/>
                    <a:pt x="727" y="1"/>
                    <a:pt x="374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9"/>
            <p:cNvSpPr/>
            <p:nvPr/>
          </p:nvSpPr>
          <p:spPr>
            <a:xfrm>
              <a:off x="1772985" y="3720995"/>
              <a:ext cx="2039343" cy="241858"/>
            </a:xfrm>
            <a:custGeom>
              <a:avLst/>
              <a:gdLst/>
              <a:ahLst/>
              <a:cxnLst/>
              <a:rect l="l" t="t" r="r" b="b"/>
              <a:pathLst>
                <a:path w="24275" h="2879" extrusionOk="0">
                  <a:moveTo>
                    <a:pt x="5648" y="1"/>
                  </a:moveTo>
                  <a:cubicBezTo>
                    <a:pt x="4704" y="1"/>
                    <a:pt x="3761" y="62"/>
                    <a:pt x="2818" y="162"/>
                  </a:cubicBezTo>
                  <a:cubicBezTo>
                    <a:pt x="2292" y="226"/>
                    <a:pt x="1767" y="337"/>
                    <a:pt x="1258" y="512"/>
                  </a:cubicBezTo>
                  <a:cubicBezTo>
                    <a:pt x="1178" y="544"/>
                    <a:pt x="1115" y="576"/>
                    <a:pt x="1051" y="624"/>
                  </a:cubicBezTo>
                  <a:cubicBezTo>
                    <a:pt x="780" y="926"/>
                    <a:pt x="1688" y="1054"/>
                    <a:pt x="1958" y="1197"/>
                  </a:cubicBezTo>
                  <a:cubicBezTo>
                    <a:pt x="1974" y="1213"/>
                    <a:pt x="1990" y="1229"/>
                    <a:pt x="1990" y="1245"/>
                  </a:cubicBezTo>
                  <a:cubicBezTo>
                    <a:pt x="1974" y="1245"/>
                    <a:pt x="1958" y="1260"/>
                    <a:pt x="1942" y="1260"/>
                  </a:cubicBezTo>
                  <a:cubicBezTo>
                    <a:pt x="1672" y="1340"/>
                    <a:pt x="1385" y="1372"/>
                    <a:pt x="1083" y="1420"/>
                  </a:cubicBezTo>
                  <a:cubicBezTo>
                    <a:pt x="796" y="1467"/>
                    <a:pt x="526" y="1563"/>
                    <a:pt x="255" y="1690"/>
                  </a:cubicBezTo>
                  <a:cubicBezTo>
                    <a:pt x="159" y="1722"/>
                    <a:pt x="48" y="1786"/>
                    <a:pt x="32" y="1865"/>
                  </a:cubicBezTo>
                  <a:cubicBezTo>
                    <a:pt x="0" y="1993"/>
                    <a:pt x="255" y="2088"/>
                    <a:pt x="462" y="2136"/>
                  </a:cubicBezTo>
                  <a:cubicBezTo>
                    <a:pt x="1321" y="2295"/>
                    <a:pt x="2181" y="2422"/>
                    <a:pt x="3056" y="2486"/>
                  </a:cubicBezTo>
                  <a:cubicBezTo>
                    <a:pt x="5889" y="2746"/>
                    <a:pt x="8728" y="2878"/>
                    <a:pt x="11568" y="2878"/>
                  </a:cubicBezTo>
                  <a:cubicBezTo>
                    <a:pt x="13421" y="2878"/>
                    <a:pt x="15274" y="2822"/>
                    <a:pt x="17127" y="2709"/>
                  </a:cubicBezTo>
                  <a:cubicBezTo>
                    <a:pt x="18210" y="2645"/>
                    <a:pt x="19308" y="2566"/>
                    <a:pt x="20247" y="2231"/>
                  </a:cubicBezTo>
                  <a:cubicBezTo>
                    <a:pt x="20582" y="2120"/>
                    <a:pt x="20884" y="1977"/>
                    <a:pt x="21218" y="1881"/>
                  </a:cubicBezTo>
                  <a:cubicBezTo>
                    <a:pt x="22094" y="1642"/>
                    <a:pt x="23160" y="1738"/>
                    <a:pt x="24004" y="1451"/>
                  </a:cubicBezTo>
                  <a:cubicBezTo>
                    <a:pt x="24083" y="1420"/>
                    <a:pt x="24163" y="1388"/>
                    <a:pt x="24211" y="1324"/>
                  </a:cubicBezTo>
                  <a:cubicBezTo>
                    <a:pt x="24274" y="1229"/>
                    <a:pt x="24163" y="1117"/>
                    <a:pt x="24036" y="1038"/>
                  </a:cubicBezTo>
                  <a:cubicBezTo>
                    <a:pt x="23351" y="608"/>
                    <a:pt x="22587" y="656"/>
                    <a:pt x="21728" y="576"/>
                  </a:cubicBezTo>
                  <a:cubicBezTo>
                    <a:pt x="20661" y="481"/>
                    <a:pt x="19627" y="369"/>
                    <a:pt x="18544" y="337"/>
                  </a:cubicBezTo>
                  <a:cubicBezTo>
                    <a:pt x="14358" y="162"/>
                    <a:pt x="10172" y="3"/>
                    <a:pt x="5969" y="3"/>
                  </a:cubicBezTo>
                  <a:cubicBezTo>
                    <a:pt x="5862" y="1"/>
                    <a:pt x="5755" y="1"/>
                    <a:pt x="564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9"/>
            <p:cNvSpPr/>
            <p:nvPr/>
          </p:nvSpPr>
          <p:spPr>
            <a:xfrm>
              <a:off x="2108616" y="2345225"/>
              <a:ext cx="1274432" cy="1552123"/>
            </a:xfrm>
            <a:custGeom>
              <a:avLst/>
              <a:gdLst/>
              <a:ahLst/>
              <a:cxnLst/>
              <a:rect l="l" t="t" r="r" b="b"/>
              <a:pathLst>
                <a:path w="15170" h="18476" extrusionOk="0">
                  <a:moveTo>
                    <a:pt x="7561" y="0"/>
                  </a:moveTo>
                  <a:cubicBezTo>
                    <a:pt x="7434" y="16"/>
                    <a:pt x="7323" y="16"/>
                    <a:pt x="7195" y="16"/>
                  </a:cubicBezTo>
                  <a:cubicBezTo>
                    <a:pt x="6352" y="32"/>
                    <a:pt x="5524" y="334"/>
                    <a:pt x="4871" y="875"/>
                  </a:cubicBezTo>
                  <a:cubicBezTo>
                    <a:pt x="4219" y="1433"/>
                    <a:pt x="3853" y="2276"/>
                    <a:pt x="3582" y="3104"/>
                  </a:cubicBezTo>
                  <a:cubicBezTo>
                    <a:pt x="3311" y="3995"/>
                    <a:pt x="3136" y="4919"/>
                    <a:pt x="2945" y="5826"/>
                  </a:cubicBezTo>
                  <a:cubicBezTo>
                    <a:pt x="2866" y="6192"/>
                    <a:pt x="2770" y="6542"/>
                    <a:pt x="2675" y="6892"/>
                  </a:cubicBezTo>
                  <a:cubicBezTo>
                    <a:pt x="2309" y="8070"/>
                    <a:pt x="1656" y="9153"/>
                    <a:pt x="1131" y="10267"/>
                  </a:cubicBezTo>
                  <a:cubicBezTo>
                    <a:pt x="1099" y="10330"/>
                    <a:pt x="1051" y="10410"/>
                    <a:pt x="1019" y="10490"/>
                  </a:cubicBezTo>
                  <a:cubicBezTo>
                    <a:pt x="446" y="11763"/>
                    <a:pt x="1" y="13148"/>
                    <a:pt x="160" y="14533"/>
                  </a:cubicBezTo>
                  <a:cubicBezTo>
                    <a:pt x="271" y="15535"/>
                    <a:pt x="828" y="16443"/>
                    <a:pt x="1656" y="17016"/>
                  </a:cubicBezTo>
                  <a:cubicBezTo>
                    <a:pt x="2563" y="17668"/>
                    <a:pt x="3741" y="18018"/>
                    <a:pt x="4887" y="18210"/>
                  </a:cubicBezTo>
                  <a:cubicBezTo>
                    <a:pt x="5777" y="18364"/>
                    <a:pt x="6849" y="18475"/>
                    <a:pt x="7960" y="18475"/>
                  </a:cubicBezTo>
                  <a:cubicBezTo>
                    <a:pt x="10388" y="18475"/>
                    <a:pt x="13005" y="17946"/>
                    <a:pt x="14326" y="16188"/>
                  </a:cubicBezTo>
                  <a:cubicBezTo>
                    <a:pt x="14931" y="15392"/>
                    <a:pt x="15170" y="14342"/>
                    <a:pt x="15170" y="13339"/>
                  </a:cubicBezTo>
                  <a:lnTo>
                    <a:pt x="15170" y="13307"/>
                  </a:lnTo>
                  <a:cubicBezTo>
                    <a:pt x="15170" y="11222"/>
                    <a:pt x="14406" y="9439"/>
                    <a:pt x="13690" y="7577"/>
                  </a:cubicBezTo>
                  <a:cubicBezTo>
                    <a:pt x="13562" y="7211"/>
                    <a:pt x="13419" y="6845"/>
                    <a:pt x="13292" y="6462"/>
                  </a:cubicBezTo>
                  <a:cubicBezTo>
                    <a:pt x="13212" y="6256"/>
                    <a:pt x="13148" y="6033"/>
                    <a:pt x="13101" y="5810"/>
                  </a:cubicBezTo>
                  <a:cubicBezTo>
                    <a:pt x="12846" y="4648"/>
                    <a:pt x="12830" y="3422"/>
                    <a:pt x="12337" y="2340"/>
                  </a:cubicBezTo>
                  <a:cubicBezTo>
                    <a:pt x="11732" y="1035"/>
                    <a:pt x="10458" y="366"/>
                    <a:pt x="9089" y="127"/>
                  </a:cubicBezTo>
                  <a:cubicBezTo>
                    <a:pt x="8914" y="80"/>
                    <a:pt x="8739" y="64"/>
                    <a:pt x="8564" y="48"/>
                  </a:cubicBezTo>
                  <a:cubicBezTo>
                    <a:pt x="8230" y="16"/>
                    <a:pt x="7896" y="0"/>
                    <a:pt x="756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9"/>
            <p:cNvSpPr/>
            <p:nvPr/>
          </p:nvSpPr>
          <p:spPr>
            <a:xfrm>
              <a:off x="2357378" y="2346485"/>
              <a:ext cx="407953" cy="494048"/>
            </a:xfrm>
            <a:custGeom>
              <a:avLst/>
              <a:gdLst/>
              <a:ahLst/>
              <a:cxnLst/>
              <a:rect l="l" t="t" r="r" b="b"/>
              <a:pathLst>
                <a:path w="4856" h="5881" extrusionOk="0">
                  <a:moveTo>
                    <a:pt x="4619" y="1"/>
                  </a:moveTo>
                  <a:cubicBezTo>
                    <a:pt x="4618" y="1"/>
                    <a:pt x="4617" y="1"/>
                    <a:pt x="4616" y="1"/>
                  </a:cubicBezTo>
                  <a:cubicBezTo>
                    <a:pt x="4489" y="17"/>
                    <a:pt x="4378" y="17"/>
                    <a:pt x="4250" y="17"/>
                  </a:cubicBezTo>
                  <a:cubicBezTo>
                    <a:pt x="3391" y="33"/>
                    <a:pt x="2579" y="335"/>
                    <a:pt x="1910" y="860"/>
                  </a:cubicBezTo>
                  <a:cubicBezTo>
                    <a:pt x="1258" y="1434"/>
                    <a:pt x="892" y="2261"/>
                    <a:pt x="637" y="3089"/>
                  </a:cubicBezTo>
                  <a:cubicBezTo>
                    <a:pt x="366" y="3980"/>
                    <a:pt x="191" y="4919"/>
                    <a:pt x="0" y="5827"/>
                  </a:cubicBezTo>
                  <a:cubicBezTo>
                    <a:pt x="132" y="5863"/>
                    <a:pt x="272" y="5880"/>
                    <a:pt x="414" y="5880"/>
                  </a:cubicBezTo>
                  <a:cubicBezTo>
                    <a:pt x="462" y="5880"/>
                    <a:pt x="510" y="5878"/>
                    <a:pt x="557" y="5874"/>
                  </a:cubicBezTo>
                  <a:cubicBezTo>
                    <a:pt x="1321" y="5843"/>
                    <a:pt x="2054" y="5588"/>
                    <a:pt x="2674" y="5142"/>
                  </a:cubicBezTo>
                  <a:cubicBezTo>
                    <a:pt x="3773" y="4410"/>
                    <a:pt x="4521" y="3280"/>
                    <a:pt x="4775" y="1975"/>
                  </a:cubicBezTo>
                  <a:cubicBezTo>
                    <a:pt x="4839" y="1656"/>
                    <a:pt x="4855" y="1338"/>
                    <a:pt x="4823" y="1004"/>
                  </a:cubicBezTo>
                  <a:cubicBezTo>
                    <a:pt x="4823" y="909"/>
                    <a:pt x="4729" y="1"/>
                    <a:pt x="4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9"/>
            <p:cNvSpPr/>
            <p:nvPr/>
          </p:nvSpPr>
          <p:spPr>
            <a:xfrm>
              <a:off x="2828101" y="2349173"/>
              <a:ext cx="381153" cy="484135"/>
            </a:xfrm>
            <a:custGeom>
              <a:avLst/>
              <a:gdLst/>
              <a:ahLst/>
              <a:cxnLst/>
              <a:rect l="l" t="t" r="r" b="b"/>
              <a:pathLst>
                <a:path w="4537" h="5763" extrusionOk="0">
                  <a:moveTo>
                    <a:pt x="0" y="1"/>
                  </a:moveTo>
                  <a:cubicBezTo>
                    <a:pt x="0" y="160"/>
                    <a:pt x="32" y="335"/>
                    <a:pt x="64" y="542"/>
                  </a:cubicBezTo>
                  <a:cubicBezTo>
                    <a:pt x="223" y="1624"/>
                    <a:pt x="127" y="3152"/>
                    <a:pt x="796" y="4028"/>
                  </a:cubicBezTo>
                  <a:cubicBezTo>
                    <a:pt x="1592" y="5078"/>
                    <a:pt x="3279" y="5365"/>
                    <a:pt x="4537" y="5763"/>
                  </a:cubicBezTo>
                  <a:cubicBezTo>
                    <a:pt x="4282" y="4617"/>
                    <a:pt x="4266" y="3391"/>
                    <a:pt x="3773" y="2309"/>
                  </a:cubicBezTo>
                  <a:cubicBezTo>
                    <a:pt x="3168" y="1004"/>
                    <a:pt x="1894" y="319"/>
                    <a:pt x="525" y="80"/>
                  </a:cubicBezTo>
                  <a:cubicBezTo>
                    <a:pt x="350" y="49"/>
                    <a:pt x="175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9"/>
            <p:cNvSpPr/>
            <p:nvPr/>
          </p:nvSpPr>
          <p:spPr>
            <a:xfrm>
              <a:off x="2108616" y="3207686"/>
              <a:ext cx="156511" cy="568395"/>
            </a:xfrm>
            <a:custGeom>
              <a:avLst/>
              <a:gdLst/>
              <a:ahLst/>
              <a:cxnLst/>
              <a:rect l="l" t="t" r="r" b="b"/>
              <a:pathLst>
                <a:path w="1863" h="6766" extrusionOk="0">
                  <a:moveTo>
                    <a:pt x="1131" y="1"/>
                  </a:moveTo>
                  <a:cubicBezTo>
                    <a:pt x="1099" y="80"/>
                    <a:pt x="1051" y="160"/>
                    <a:pt x="1019" y="239"/>
                  </a:cubicBezTo>
                  <a:cubicBezTo>
                    <a:pt x="446" y="1497"/>
                    <a:pt x="1" y="2882"/>
                    <a:pt x="176" y="4267"/>
                  </a:cubicBezTo>
                  <a:cubicBezTo>
                    <a:pt x="271" y="5285"/>
                    <a:pt x="828" y="6193"/>
                    <a:pt x="1656" y="6766"/>
                  </a:cubicBezTo>
                  <a:cubicBezTo>
                    <a:pt x="1736" y="6591"/>
                    <a:pt x="1783" y="6415"/>
                    <a:pt x="1799" y="6240"/>
                  </a:cubicBezTo>
                  <a:cubicBezTo>
                    <a:pt x="1863" y="5715"/>
                    <a:pt x="1736" y="5190"/>
                    <a:pt x="1704" y="4665"/>
                  </a:cubicBezTo>
                  <a:cubicBezTo>
                    <a:pt x="1640" y="3773"/>
                    <a:pt x="1847" y="2866"/>
                    <a:pt x="1831" y="1974"/>
                  </a:cubicBezTo>
                  <a:cubicBezTo>
                    <a:pt x="1831" y="1513"/>
                    <a:pt x="1640" y="383"/>
                    <a:pt x="1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9"/>
            <p:cNvSpPr/>
            <p:nvPr/>
          </p:nvSpPr>
          <p:spPr>
            <a:xfrm>
              <a:off x="3242620" y="2981695"/>
              <a:ext cx="140465" cy="481447"/>
            </a:xfrm>
            <a:custGeom>
              <a:avLst/>
              <a:gdLst/>
              <a:ahLst/>
              <a:cxnLst/>
              <a:rect l="l" t="t" r="r" b="b"/>
              <a:pathLst>
                <a:path w="1672" h="5731" extrusionOk="0">
                  <a:moveTo>
                    <a:pt x="192" y="1"/>
                  </a:moveTo>
                  <a:cubicBezTo>
                    <a:pt x="80" y="224"/>
                    <a:pt x="1" y="462"/>
                    <a:pt x="1" y="701"/>
                  </a:cubicBezTo>
                  <a:cubicBezTo>
                    <a:pt x="32" y="1147"/>
                    <a:pt x="144" y="1592"/>
                    <a:pt x="303" y="2006"/>
                  </a:cubicBezTo>
                  <a:cubicBezTo>
                    <a:pt x="558" y="2754"/>
                    <a:pt x="733" y="3518"/>
                    <a:pt x="812" y="4298"/>
                  </a:cubicBezTo>
                  <a:cubicBezTo>
                    <a:pt x="876" y="4824"/>
                    <a:pt x="956" y="5444"/>
                    <a:pt x="1433" y="5667"/>
                  </a:cubicBezTo>
                  <a:cubicBezTo>
                    <a:pt x="1513" y="5699"/>
                    <a:pt x="1592" y="5715"/>
                    <a:pt x="1672" y="5731"/>
                  </a:cubicBezTo>
                  <a:cubicBezTo>
                    <a:pt x="1672" y="3646"/>
                    <a:pt x="908" y="1863"/>
                    <a:pt x="192" y="1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9"/>
            <p:cNvSpPr/>
            <p:nvPr/>
          </p:nvSpPr>
          <p:spPr>
            <a:xfrm>
              <a:off x="2162132" y="2235086"/>
              <a:ext cx="428871" cy="412393"/>
            </a:xfrm>
            <a:custGeom>
              <a:avLst/>
              <a:gdLst/>
              <a:ahLst/>
              <a:cxnLst/>
              <a:rect l="l" t="t" r="r" b="b"/>
              <a:pathLst>
                <a:path w="5105" h="4909" extrusionOk="0">
                  <a:moveTo>
                    <a:pt x="2508" y="1"/>
                  </a:moveTo>
                  <a:cubicBezTo>
                    <a:pt x="1886" y="1"/>
                    <a:pt x="1304" y="371"/>
                    <a:pt x="971" y="1391"/>
                  </a:cubicBezTo>
                  <a:cubicBezTo>
                    <a:pt x="0" y="4431"/>
                    <a:pt x="3025" y="4908"/>
                    <a:pt x="3025" y="4908"/>
                  </a:cubicBezTo>
                  <a:cubicBezTo>
                    <a:pt x="3025" y="4908"/>
                    <a:pt x="4919" y="3301"/>
                    <a:pt x="5030" y="2171"/>
                  </a:cubicBezTo>
                  <a:cubicBezTo>
                    <a:pt x="5104" y="1432"/>
                    <a:pt x="3730" y="1"/>
                    <a:pt x="2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9"/>
            <p:cNvSpPr/>
            <p:nvPr/>
          </p:nvSpPr>
          <p:spPr>
            <a:xfrm>
              <a:off x="2998899" y="2257433"/>
              <a:ext cx="418958" cy="410125"/>
            </a:xfrm>
            <a:custGeom>
              <a:avLst/>
              <a:gdLst/>
              <a:ahLst/>
              <a:cxnLst/>
              <a:rect l="l" t="t" r="r" b="b"/>
              <a:pathLst>
                <a:path w="4987" h="4882" extrusionOk="0">
                  <a:moveTo>
                    <a:pt x="2588" y="0"/>
                  </a:moveTo>
                  <a:cubicBezTo>
                    <a:pt x="1380" y="0"/>
                    <a:pt x="0" y="1352"/>
                    <a:pt x="52" y="2080"/>
                  </a:cubicBezTo>
                  <a:cubicBezTo>
                    <a:pt x="116" y="3194"/>
                    <a:pt x="1947" y="4881"/>
                    <a:pt x="1947" y="4881"/>
                  </a:cubicBezTo>
                  <a:cubicBezTo>
                    <a:pt x="1947" y="4881"/>
                    <a:pt x="4987" y="4499"/>
                    <a:pt x="4127" y="1443"/>
                  </a:cubicBezTo>
                  <a:cubicBezTo>
                    <a:pt x="3823" y="382"/>
                    <a:pt x="3230" y="0"/>
                    <a:pt x="2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9"/>
            <p:cNvSpPr/>
            <p:nvPr/>
          </p:nvSpPr>
          <p:spPr>
            <a:xfrm>
              <a:off x="2556572" y="2625991"/>
              <a:ext cx="92411" cy="80059"/>
            </a:xfrm>
            <a:custGeom>
              <a:avLst/>
              <a:gdLst/>
              <a:ahLst/>
              <a:cxnLst/>
              <a:rect l="l" t="t" r="r" b="b"/>
              <a:pathLst>
                <a:path w="1100" h="953" extrusionOk="0">
                  <a:moveTo>
                    <a:pt x="638" y="1"/>
                  </a:moveTo>
                  <a:cubicBezTo>
                    <a:pt x="208" y="1"/>
                    <a:pt x="1" y="510"/>
                    <a:pt x="303" y="812"/>
                  </a:cubicBezTo>
                  <a:cubicBezTo>
                    <a:pt x="395" y="909"/>
                    <a:pt x="510" y="952"/>
                    <a:pt x="623" y="952"/>
                  </a:cubicBezTo>
                  <a:cubicBezTo>
                    <a:pt x="864" y="952"/>
                    <a:pt x="1099" y="759"/>
                    <a:pt x="1099" y="478"/>
                  </a:cubicBezTo>
                  <a:cubicBezTo>
                    <a:pt x="1099" y="224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9"/>
            <p:cNvSpPr/>
            <p:nvPr/>
          </p:nvSpPr>
          <p:spPr>
            <a:xfrm>
              <a:off x="2893631" y="2625991"/>
              <a:ext cx="92327" cy="80059"/>
            </a:xfrm>
            <a:custGeom>
              <a:avLst/>
              <a:gdLst/>
              <a:ahLst/>
              <a:cxnLst/>
              <a:rect l="l" t="t" r="r" b="b"/>
              <a:pathLst>
                <a:path w="1099" h="953" extrusionOk="0">
                  <a:moveTo>
                    <a:pt x="637" y="1"/>
                  </a:moveTo>
                  <a:cubicBezTo>
                    <a:pt x="207" y="1"/>
                    <a:pt x="0" y="510"/>
                    <a:pt x="303" y="812"/>
                  </a:cubicBezTo>
                  <a:cubicBezTo>
                    <a:pt x="394" y="909"/>
                    <a:pt x="509" y="952"/>
                    <a:pt x="623" y="952"/>
                  </a:cubicBezTo>
                  <a:cubicBezTo>
                    <a:pt x="863" y="952"/>
                    <a:pt x="1098" y="759"/>
                    <a:pt x="1098" y="478"/>
                  </a:cubicBezTo>
                  <a:cubicBezTo>
                    <a:pt x="1098" y="224"/>
                    <a:pt x="891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9"/>
            <p:cNvSpPr/>
            <p:nvPr/>
          </p:nvSpPr>
          <p:spPr>
            <a:xfrm>
              <a:off x="2749213" y="2749068"/>
              <a:ext cx="86950" cy="21422"/>
            </a:xfrm>
            <a:custGeom>
              <a:avLst/>
              <a:gdLst/>
              <a:ahLst/>
              <a:cxnLst/>
              <a:rect l="l" t="t" r="r" b="b"/>
              <a:pathLst>
                <a:path w="1035" h="255" extrusionOk="0">
                  <a:moveTo>
                    <a:pt x="1003" y="0"/>
                  </a:moveTo>
                  <a:cubicBezTo>
                    <a:pt x="875" y="96"/>
                    <a:pt x="716" y="175"/>
                    <a:pt x="557" y="207"/>
                  </a:cubicBezTo>
                  <a:lnTo>
                    <a:pt x="525" y="207"/>
                  </a:lnTo>
                  <a:cubicBezTo>
                    <a:pt x="366" y="191"/>
                    <a:pt x="191" y="127"/>
                    <a:pt x="48" y="48"/>
                  </a:cubicBezTo>
                  <a:cubicBezTo>
                    <a:pt x="40" y="40"/>
                    <a:pt x="32" y="36"/>
                    <a:pt x="26" y="36"/>
                  </a:cubicBezTo>
                  <a:cubicBezTo>
                    <a:pt x="20" y="36"/>
                    <a:pt x="16" y="40"/>
                    <a:pt x="16" y="48"/>
                  </a:cubicBezTo>
                  <a:cubicBezTo>
                    <a:pt x="0" y="48"/>
                    <a:pt x="0" y="64"/>
                    <a:pt x="16" y="80"/>
                  </a:cubicBezTo>
                  <a:cubicBezTo>
                    <a:pt x="175" y="159"/>
                    <a:pt x="350" y="223"/>
                    <a:pt x="525" y="239"/>
                  </a:cubicBezTo>
                  <a:lnTo>
                    <a:pt x="573" y="255"/>
                  </a:lnTo>
                  <a:cubicBezTo>
                    <a:pt x="732" y="207"/>
                    <a:pt x="891" y="127"/>
                    <a:pt x="1035" y="32"/>
                  </a:cubicBezTo>
                  <a:cubicBezTo>
                    <a:pt x="1035" y="32"/>
                    <a:pt x="1035" y="16"/>
                    <a:pt x="1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9"/>
            <p:cNvSpPr/>
            <p:nvPr/>
          </p:nvSpPr>
          <p:spPr>
            <a:xfrm>
              <a:off x="2791976" y="2765114"/>
              <a:ext cx="4116" cy="70902"/>
            </a:xfrm>
            <a:custGeom>
              <a:avLst/>
              <a:gdLst/>
              <a:ahLst/>
              <a:cxnLst/>
              <a:rect l="l" t="t" r="r" b="b"/>
              <a:pathLst>
                <a:path w="49" h="844" extrusionOk="0">
                  <a:moveTo>
                    <a:pt x="32" y="0"/>
                  </a:moveTo>
                  <a:cubicBezTo>
                    <a:pt x="16" y="0"/>
                    <a:pt x="0" y="16"/>
                    <a:pt x="0" y="16"/>
                  </a:cubicBezTo>
                  <a:lnTo>
                    <a:pt x="0" y="812"/>
                  </a:lnTo>
                  <a:cubicBezTo>
                    <a:pt x="0" y="828"/>
                    <a:pt x="16" y="844"/>
                    <a:pt x="32" y="844"/>
                  </a:cubicBezTo>
                  <a:cubicBezTo>
                    <a:pt x="32" y="844"/>
                    <a:pt x="48" y="828"/>
                    <a:pt x="48" y="812"/>
                  </a:cubicBezTo>
                  <a:lnTo>
                    <a:pt x="48" y="16"/>
                  </a:lnTo>
                  <a:cubicBezTo>
                    <a:pt x="48" y="16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9"/>
            <p:cNvSpPr/>
            <p:nvPr/>
          </p:nvSpPr>
          <p:spPr>
            <a:xfrm>
              <a:off x="2408206" y="2711599"/>
              <a:ext cx="201960" cy="172803"/>
            </a:xfrm>
            <a:custGeom>
              <a:avLst/>
              <a:gdLst/>
              <a:ahLst/>
              <a:cxnLst/>
              <a:rect l="l" t="t" r="r" b="b"/>
              <a:pathLst>
                <a:path w="2404" h="2057" extrusionOk="0">
                  <a:moveTo>
                    <a:pt x="1385" y="0"/>
                  </a:moveTo>
                  <a:cubicBezTo>
                    <a:pt x="462" y="0"/>
                    <a:pt x="0" y="1099"/>
                    <a:pt x="653" y="1751"/>
                  </a:cubicBezTo>
                  <a:cubicBezTo>
                    <a:pt x="864" y="1962"/>
                    <a:pt x="1122" y="2057"/>
                    <a:pt x="1374" y="2057"/>
                  </a:cubicBezTo>
                  <a:cubicBezTo>
                    <a:pt x="1901" y="2057"/>
                    <a:pt x="2404" y="1644"/>
                    <a:pt x="2404" y="1019"/>
                  </a:cubicBezTo>
                  <a:cubicBezTo>
                    <a:pt x="2404" y="462"/>
                    <a:pt x="1942" y="0"/>
                    <a:pt x="1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9"/>
            <p:cNvSpPr/>
            <p:nvPr/>
          </p:nvSpPr>
          <p:spPr>
            <a:xfrm>
              <a:off x="2923036" y="2711599"/>
              <a:ext cx="201960" cy="172803"/>
            </a:xfrm>
            <a:custGeom>
              <a:avLst/>
              <a:gdLst/>
              <a:ahLst/>
              <a:cxnLst/>
              <a:rect l="l" t="t" r="r" b="b"/>
              <a:pathLst>
                <a:path w="2404" h="2057" extrusionOk="0">
                  <a:moveTo>
                    <a:pt x="1385" y="0"/>
                  </a:moveTo>
                  <a:cubicBezTo>
                    <a:pt x="462" y="0"/>
                    <a:pt x="0" y="1099"/>
                    <a:pt x="653" y="1751"/>
                  </a:cubicBezTo>
                  <a:cubicBezTo>
                    <a:pt x="864" y="1962"/>
                    <a:pt x="1122" y="2057"/>
                    <a:pt x="1374" y="2057"/>
                  </a:cubicBezTo>
                  <a:cubicBezTo>
                    <a:pt x="1901" y="2057"/>
                    <a:pt x="2404" y="1644"/>
                    <a:pt x="2404" y="1019"/>
                  </a:cubicBezTo>
                  <a:cubicBezTo>
                    <a:pt x="2404" y="462"/>
                    <a:pt x="1942" y="0"/>
                    <a:pt x="1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9"/>
            <p:cNvSpPr/>
            <p:nvPr/>
          </p:nvSpPr>
          <p:spPr>
            <a:xfrm>
              <a:off x="2236988" y="3820885"/>
              <a:ext cx="214057" cy="60905"/>
            </a:xfrm>
            <a:custGeom>
              <a:avLst/>
              <a:gdLst/>
              <a:ahLst/>
              <a:cxnLst/>
              <a:rect l="l" t="t" r="r" b="b"/>
              <a:pathLst>
                <a:path w="2548" h="725" extrusionOk="0">
                  <a:moveTo>
                    <a:pt x="1379" y="1"/>
                  </a:moveTo>
                  <a:cubicBezTo>
                    <a:pt x="1071" y="1"/>
                    <a:pt x="734" y="180"/>
                    <a:pt x="462" y="294"/>
                  </a:cubicBezTo>
                  <a:cubicBezTo>
                    <a:pt x="287" y="358"/>
                    <a:pt x="128" y="453"/>
                    <a:pt x="1" y="597"/>
                  </a:cubicBezTo>
                  <a:cubicBezTo>
                    <a:pt x="32" y="692"/>
                    <a:pt x="128" y="708"/>
                    <a:pt x="223" y="724"/>
                  </a:cubicBezTo>
                  <a:cubicBezTo>
                    <a:pt x="494" y="724"/>
                    <a:pt x="749" y="708"/>
                    <a:pt x="1019" y="676"/>
                  </a:cubicBezTo>
                  <a:lnTo>
                    <a:pt x="2293" y="517"/>
                  </a:lnTo>
                  <a:cubicBezTo>
                    <a:pt x="2388" y="517"/>
                    <a:pt x="2468" y="485"/>
                    <a:pt x="2547" y="438"/>
                  </a:cubicBezTo>
                  <a:cubicBezTo>
                    <a:pt x="2547" y="438"/>
                    <a:pt x="2102" y="199"/>
                    <a:pt x="2054" y="183"/>
                  </a:cubicBezTo>
                  <a:cubicBezTo>
                    <a:pt x="1863" y="103"/>
                    <a:pt x="1672" y="40"/>
                    <a:pt x="1481" y="8"/>
                  </a:cubicBezTo>
                  <a:cubicBezTo>
                    <a:pt x="1447" y="3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9"/>
            <p:cNvSpPr/>
            <p:nvPr/>
          </p:nvSpPr>
          <p:spPr>
            <a:xfrm>
              <a:off x="3046031" y="3820885"/>
              <a:ext cx="214057" cy="60905"/>
            </a:xfrm>
            <a:custGeom>
              <a:avLst/>
              <a:gdLst/>
              <a:ahLst/>
              <a:cxnLst/>
              <a:rect l="l" t="t" r="r" b="b"/>
              <a:pathLst>
                <a:path w="2548" h="725" extrusionOk="0">
                  <a:moveTo>
                    <a:pt x="1169" y="1"/>
                  </a:moveTo>
                  <a:cubicBezTo>
                    <a:pt x="1135" y="1"/>
                    <a:pt x="1101" y="3"/>
                    <a:pt x="1067" y="8"/>
                  </a:cubicBezTo>
                  <a:cubicBezTo>
                    <a:pt x="876" y="56"/>
                    <a:pt x="669" y="103"/>
                    <a:pt x="494" y="183"/>
                  </a:cubicBezTo>
                  <a:cubicBezTo>
                    <a:pt x="446" y="199"/>
                    <a:pt x="1" y="438"/>
                    <a:pt x="1" y="438"/>
                  </a:cubicBezTo>
                  <a:cubicBezTo>
                    <a:pt x="80" y="485"/>
                    <a:pt x="160" y="517"/>
                    <a:pt x="255" y="517"/>
                  </a:cubicBezTo>
                  <a:lnTo>
                    <a:pt x="1529" y="676"/>
                  </a:lnTo>
                  <a:cubicBezTo>
                    <a:pt x="1799" y="708"/>
                    <a:pt x="2054" y="724"/>
                    <a:pt x="2325" y="724"/>
                  </a:cubicBezTo>
                  <a:cubicBezTo>
                    <a:pt x="2420" y="708"/>
                    <a:pt x="2516" y="692"/>
                    <a:pt x="2547" y="597"/>
                  </a:cubicBezTo>
                  <a:cubicBezTo>
                    <a:pt x="2420" y="453"/>
                    <a:pt x="2261" y="358"/>
                    <a:pt x="2086" y="294"/>
                  </a:cubicBezTo>
                  <a:cubicBezTo>
                    <a:pt x="1814" y="180"/>
                    <a:pt x="1477" y="1"/>
                    <a:pt x="1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9"/>
            <p:cNvSpPr/>
            <p:nvPr/>
          </p:nvSpPr>
          <p:spPr>
            <a:xfrm>
              <a:off x="3304118" y="3562046"/>
              <a:ext cx="8149" cy="26882"/>
            </a:xfrm>
            <a:custGeom>
              <a:avLst/>
              <a:gdLst/>
              <a:ahLst/>
              <a:cxnLst/>
              <a:rect l="l" t="t" r="r" b="b"/>
              <a:pathLst>
                <a:path w="97" h="320" extrusionOk="0">
                  <a:moveTo>
                    <a:pt x="80" y="1"/>
                  </a:moveTo>
                  <a:cubicBezTo>
                    <a:pt x="80" y="96"/>
                    <a:pt x="49" y="208"/>
                    <a:pt x="1" y="287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1" y="303"/>
                    <a:pt x="1" y="319"/>
                    <a:pt x="1" y="319"/>
                  </a:cubicBezTo>
                  <a:cubicBezTo>
                    <a:pt x="49" y="224"/>
                    <a:pt x="80" y="112"/>
                    <a:pt x="96" y="1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9"/>
            <p:cNvSpPr/>
            <p:nvPr/>
          </p:nvSpPr>
          <p:spPr>
            <a:xfrm>
              <a:off x="3326885" y="3528609"/>
              <a:ext cx="5461" cy="32175"/>
            </a:xfrm>
            <a:custGeom>
              <a:avLst/>
              <a:gdLst/>
              <a:ahLst/>
              <a:cxnLst/>
              <a:rect l="l" t="t" r="r" b="b"/>
              <a:pathLst>
                <a:path w="65" h="383" extrusionOk="0">
                  <a:moveTo>
                    <a:pt x="0" y="1"/>
                  </a:moveTo>
                  <a:cubicBezTo>
                    <a:pt x="0" y="1"/>
                    <a:pt x="0" y="1"/>
                    <a:pt x="0" y="17"/>
                  </a:cubicBezTo>
                  <a:cubicBezTo>
                    <a:pt x="48" y="128"/>
                    <a:pt x="48" y="256"/>
                    <a:pt x="0" y="367"/>
                  </a:cubicBezTo>
                  <a:lnTo>
                    <a:pt x="0" y="383"/>
                  </a:lnTo>
                  <a:lnTo>
                    <a:pt x="16" y="367"/>
                  </a:lnTo>
                  <a:cubicBezTo>
                    <a:pt x="64" y="240"/>
                    <a:pt x="64" y="112"/>
                    <a:pt x="1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9"/>
            <p:cNvSpPr/>
            <p:nvPr/>
          </p:nvSpPr>
          <p:spPr>
            <a:xfrm>
              <a:off x="3314871" y="3579436"/>
              <a:ext cx="12097" cy="34863"/>
            </a:xfrm>
            <a:custGeom>
              <a:avLst/>
              <a:gdLst/>
              <a:ahLst/>
              <a:cxnLst/>
              <a:rect l="l" t="t" r="r" b="b"/>
              <a:pathLst>
                <a:path w="144" h="415" extrusionOk="0">
                  <a:moveTo>
                    <a:pt x="143" y="1"/>
                  </a:moveTo>
                  <a:cubicBezTo>
                    <a:pt x="96" y="144"/>
                    <a:pt x="48" y="271"/>
                    <a:pt x="0" y="399"/>
                  </a:cubicBezTo>
                  <a:lnTo>
                    <a:pt x="0" y="415"/>
                  </a:lnTo>
                  <a:cubicBezTo>
                    <a:pt x="64" y="287"/>
                    <a:pt x="112" y="144"/>
                    <a:pt x="143" y="17"/>
                  </a:cubicBezTo>
                  <a:cubicBezTo>
                    <a:pt x="143" y="17"/>
                    <a:pt x="143" y="1"/>
                    <a:pt x="143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9"/>
            <p:cNvSpPr/>
            <p:nvPr/>
          </p:nvSpPr>
          <p:spPr>
            <a:xfrm>
              <a:off x="2436266" y="2651446"/>
              <a:ext cx="8065" cy="26798"/>
            </a:xfrm>
            <a:custGeom>
              <a:avLst/>
              <a:gdLst/>
              <a:ahLst/>
              <a:cxnLst/>
              <a:rect l="l" t="t" r="r" b="b"/>
              <a:pathLst>
                <a:path w="96" h="319" extrusionOk="0">
                  <a:moveTo>
                    <a:pt x="80" y="0"/>
                  </a:moveTo>
                  <a:cubicBezTo>
                    <a:pt x="32" y="96"/>
                    <a:pt x="0" y="191"/>
                    <a:pt x="0" y="303"/>
                  </a:cubicBezTo>
                  <a:lnTo>
                    <a:pt x="0" y="318"/>
                  </a:lnTo>
                  <a:cubicBezTo>
                    <a:pt x="0" y="318"/>
                    <a:pt x="16" y="318"/>
                    <a:pt x="16" y="303"/>
                  </a:cubicBezTo>
                  <a:cubicBezTo>
                    <a:pt x="16" y="207"/>
                    <a:pt x="48" y="96"/>
                    <a:pt x="96" y="16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9"/>
            <p:cNvSpPr/>
            <p:nvPr/>
          </p:nvSpPr>
          <p:spPr>
            <a:xfrm>
              <a:off x="2416187" y="2679506"/>
              <a:ext cx="4116" cy="32175"/>
            </a:xfrm>
            <a:custGeom>
              <a:avLst/>
              <a:gdLst/>
              <a:ahLst/>
              <a:cxnLst/>
              <a:rect l="l" t="t" r="r" b="b"/>
              <a:pathLst>
                <a:path w="49" h="383" extrusionOk="0">
                  <a:moveTo>
                    <a:pt x="32" y="0"/>
                  </a:moveTo>
                  <a:cubicBezTo>
                    <a:pt x="1" y="128"/>
                    <a:pt x="1" y="255"/>
                    <a:pt x="32" y="366"/>
                  </a:cubicBezTo>
                  <a:lnTo>
                    <a:pt x="48" y="382"/>
                  </a:lnTo>
                  <a:lnTo>
                    <a:pt x="48" y="366"/>
                  </a:lnTo>
                  <a:cubicBezTo>
                    <a:pt x="16" y="255"/>
                    <a:pt x="16" y="128"/>
                    <a:pt x="48" y="16"/>
                  </a:cubicBezTo>
                  <a:cubicBezTo>
                    <a:pt x="48" y="16"/>
                    <a:pt x="48" y="16"/>
                    <a:pt x="48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9"/>
            <p:cNvSpPr/>
            <p:nvPr/>
          </p:nvSpPr>
          <p:spPr>
            <a:xfrm>
              <a:off x="2421564" y="2624647"/>
              <a:ext cx="12097" cy="34863"/>
            </a:xfrm>
            <a:custGeom>
              <a:avLst/>
              <a:gdLst/>
              <a:ahLst/>
              <a:cxnLst/>
              <a:rect l="l" t="t" r="r" b="b"/>
              <a:pathLst>
                <a:path w="144" h="415" extrusionOk="0">
                  <a:moveTo>
                    <a:pt x="144" y="1"/>
                  </a:moveTo>
                  <a:cubicBezTo>
                    <a:pt x="80" y="144"/>
                    <a:pt x="32" y="271"/>
                    <a:pt x="0" y="415"/>
                  </a:cubicBezTo>
                  <a:cubicBezTo>
                    <a:pt x="48" y="287"/>
                    <a:pt x="96" y="144"/>
                    <a:pt x="144" y="17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9"/>
            <p:cNvSpPr/>
            <p:nvPr/>
          </p:nvSpPr>
          <p:spPr>
            <a:xfrm>
              <a:off x="2691665" y="2796534"/>
              <a:ext cx="176589" cy="364425"/>
            </a:xfrm>
            <a:custGeom>
              <a:avLst/>
              <a:gdLst/>
              <a:ahLst/>
              <a:cxnLst/>
              <a:rect l="l" t="t" r="r" b="b"/>
              <a:pathLst>
                <a:path w="2102" h="4338" extrusionOk="0">
                  <a:moveTo>
                    <a:pt x="1324" y="0"/>
                  </a:moveTo>
                  <a:cubicBezTo>
                    <a:pt x="1282" y="0"/>
                    <a:pt x="1242" y="8"/>
                    <a:pt x="1210" y="24"/>
                  </a:cubicBezTo>
                  <a:cubicBezTo>
                    <a:pt x="1035" y="88"/>
                    <a:pt x="876" y="199"/>
                    <a:pt x="765" y="342"/>
                  </a:cubicBezTo>
                  <a:lnTo>
                    <a:pt x="701" y="390"/>
                  </a:lnTo>
                  <a:cubicBezTo>
                    <a:pt x="605" y="502"/>
                    <a:pt x="494" y="629"/>
                    <a:pt x="414" y="756"/>
                  </a:cubicBezTo>
                  <a:cubicBezTo>
                    <a:pt x="223" y="1075"/>
                    <a:pt x="96" y="1425"/>
                    <a:pt x="64" y="1791"/>
                  </a:cubicBezTo>
                  <a:cubicBezTo>
                    <a:pt x="1" y="2332"/>
                    <a:pt x="64" y="2857"/>
                    <a:pt x="239" y="3367"/>
                  </a:cubicBezTo>
                  <a:cubicBezTo>
                    <a:pt x="287" y="3558"/>
                    <a:pt x="367" y="3749"/>
                    <a:pt x="478" y="3908"/>
                  </a:cubicBezTo>
                  <a:cubicBezTo>
                    <a:pt x="494" y="3924"/>
                    <a:pt x="494" y="3940"/>
                    <a:pt x="510" y="3956"/>
                  </a:cubicBezTo>
                  <a:cubicBezTo>
                    <a:pt x="590" y="4051"/>
                    <a:pt x="685" y="4131"/>
                    <a:pt x="781" y="4194"/>
                  </a:cubicBezTo>
                  <a:cubicBezTo>
                    <a:pt x="876" y="4258"/>
                    <a:pt x="1003" y="4306"/>
                    <a:pt x="1115" y="4322"/>
                  </a:cubicBezTo>
                  <a:cubicBezTo>
                    <a:pt x="1163" y="4338"/>
                    <a:pt x="1210" y="4338"/>
                    <a:pt x="1258" y="4338"/>
                  </a:cubicBezTo>
                  <a:cubicBezTo>
                    <a:pt x="1322" y="4338"/>
                    <a:pt x="1385" y="4338"/>
                    <a:pt x="1465" y="4306"/>
                  </a:cubicBezTo>
                  <a:cubicBezTo>
                    <a:pt x="1481" y="4306"/>
                    <a:pt x="1513" y="4290"/>
                    <a:pt x="1529" y="4274"/>
                  </a:cubicBezTo>
                  <a:cubicBezTo>
                    <a:pt x="1672" y="4178"/>
                    <a:pt x="1783" y="4019"/>
                    <a:pt x="1815" y="3844"/>
                  </a:cubicBezTo>
                  <a:cubicBezTo>
                    <a:pt x="1847" y="3765"/>
                    <a:pt x="1863" y="3685"/>
                    <a:pt x="1895" y="3605"/>
                  </a:cubicBezTo>
                  <a:cubicBezTo>
                    <a:pt x="2102" y="2746"/>
                    <a:pt x="2022" y="1870"/>
                    <a:pt x="1911" y="1011"/>
                  </a:cubicBezTo>
                  <a:cubicBezTo>
                    <a:pt x="1895" y="899"/>
                    <a:pt x="1879" y="788"/>
                    <a:pt x="1863" y="677"/>
                  </a:cubicBezTo>
                  <a:cubicBezTo>
                    <a:pt x="1831" y="470"/>
                    <a:pt x="1736" y="279"/>
                    <a:pt x="1592" y="120"/>
                  </a:cubicBezTo>
                  <a:cubicBezTo>
                    <a:pt x="1545" y="72"/>
                    <a:pt x="1497" y="40"/>
                    <a:pt x="1449" y="24"/>
                  </a:cubicBezTo>
                  <a:cubicBezTo>
                    <a:pt x="1409" y="8"/>
                    <a:pt x="1365" y="0"/>
                    <a:pt x="1324" y="0"/>
                  </a:cubicBezTo>
                  <a:close/>
                </a:path>
              </a:pathLst>
            </a:custGeom>
            <a:solidFill>
              <a:srgbClr val="50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9"/>
            <p:cNvSpPr/>
            <p:nvPr/>
          </p:nvSpPr>
          <p:spPr>
            <a:xfrm>
              <a:off x="2789288" y="2797878"/>
              <a:ext cx="30832" cy="363080"/>
            </a:xfrm>
            <a:custGeom>
              <a:avLst/>
              <a:gdLst/>
              <a:ahLst/>
              <a:cxnLst/>
              <a:rect l="l" t="t" r="r" b="b"/>
              <a:pathLst>
                <a:path w="367" h="4322" extrusionOk="0">
                  <a:moveTo>
                    <a:pt x="168" y="0"/>
                  </a:moveTo>
                  <a:cubicBezTo>
                    <a:pt x="128" y="0"/>
                    <a:pt x="88" y="8"/>
                    <a:pt x="48" y="24"/>
                  </a:cubicBezTo>
                  <a:cubicBezTo>
                    <a:pt x="1" y="915"/>
                    <a:pt x="1" y="1807"/>
                    <a:pt x="16" y="2698"/>
                  </a:cubicBezTo>
                  <a:cubicBezTo>
                    <a:pt x="32" y="3160"/>
                    <a:pt x="64" y="3621"/>
                    <a:pt x="96" y="4083"/>
                  </a:cubicBezTo>
                  <a:lnTo>
                    <a:pt x="96" y="4322"/>
                  </a:lnTo>
                  <a:cubicBezTo>
                    <a:pt x="160" y="4322"/>
                    <a:pt x="223" y="4322"/>
                    <a:pt x="303" y="4290"/>
                  </a:cubicBezTo>
                  <a:cubicBezTo>
                    <a:pt x="319" y="4290"/>
                    <a:pt x="351" y="4274"/>
                    <a:pt x="367" y="4258"/>
                  </a:cubicBezTo>
                  <a:cubicBezTo>
                    <a:pt x="367" y="3812"/>
                    <a:pt x="303" y="3319"/>
                    <a:pt x="303" y="2985"/>
                  </a:cubicBezTo>
                  <a:lnTo>
                    <a:pt x="303" y="740"/>
                  </a:lnTo>
                  <a:cubicBezTo>
                    <a:pt x="303" y="501"/>
                    <a:pt x="303" y="263"/>
                    <a:pt x="287" y="24"/>
                  </a:cubicBezTo>
                  <a:cubicBezTo>
                    <a:pt x="247" y="8"/>
                    <a:pt x="207" y="0"/>
                    <a:pt x="168" y="0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9"/>
            <p:cNvSpPr/>
            <p:nvPr/>
          </p:nvSpPr>
          <p:spPr>
            <a:xfrm>
              <a:off x="2725102" y="2829299"/>
              <a:ext cx="32176" cy="319649"/>
            </a:xfrm>
            <a:custGeom>
              <a:avLst/>
              <a:gdLst/>
              <a:ahLst/>
              <a:cxnLst/>
              <a:rect l="l" t="t" r="r" b="b"/>
              <a:pathLst>
                <a:path w="383" h="3805" extrusionOk="0">
                  <a:moveTo>
                    <a:pt x="303" y="0"/>
                  </a:moveTo>
                  <a:cubicBezTo>
                    <a:pt x="192" y="112"/>
                    <a:pt x="96" y="239"/>
                    <a:pt x="16" y="366"/>
                  </a:cubicBezTo>
                  <a:cubicBezTo>
                    <a:pt x="1" y="1019"/>
                    <a:pt x="1" y="1671"/>
                    <a:pt x="16" y="2324"/>
                  </a:cubicBezTo>
                  <a:cubicBezTo>
                    <a:pt x="32" y="2722"/>
                    <a:pt x="48" y="3120"/>
                    <a:pt x="80" y="3518"/>
                  </a:cubicBezTo>
                  <a:cubicBezTo>
                    <a:pt x="80" y="3534"/>
                    <a:pt x="96" y="3550"/>
                    <a:pt x="112" y="3566"/>
                  </a:cubicBezTo>
                  <a:cubicBezTo>
                    <a:pt x="176" y="3661"/>
                    <a:pt x="271" y="3741"/>
                    <a:pt x="383" y="3804"/>
                  </a:cubicBezTo>
                  <a:cubicBezTo>
                    <a:pt x="367" y="3375"/>
                    <a:pt x="303" y="2929"/>
                    <a:pt x="303" y="2611"/>
                  </a:cubicBezTo>
                  <a:lnTo>
                    <a:pt x="303" y="350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9"/>
            <p:cNvSpPr/>
            <p:nvPr/>
          </p:nvSpPr>
          <p:spPr>
            <a:xfrm>
              <a:off x="2845492" y="2853326"/>
              <a:ext cx="22767" cy="246142"/>
            </a:xfrm>
            <a:custGeom>
              <a:avLst/>
              <a:gdLst/>
              <a:ahLst/>
              <a:cxnLst/>
              <a:rect l="l" t="t" r="r" b="b"/>
              <a:pathLst>
                <a:path w="271" h="2930" extrusionOk="0">
                  <a:moveTo>
                    <a:pt x="16" y="1"/>
                  </a:moveTo>
                  <a:cubicBezTo>
                    <a:pt x="0" y="685"/>
                    <a:pt x="0" y="1354"/>
                    <a:pt x="16" y="2038"/>
                  </a:cubicBezTo>
                  <a:cubicBezTo>
                    <a:pt x="32" y="2325"/>
                    <a:pt x="48" y="2627"/>
                    <a:pt x="64" y="2929"/>
                  </a:cubicBezTo>
                  <a:cubicBezTo>
                    <a:pt x="271" y="2070"/>
                    <a:pt x="191" y="1194"/>
                    <a:pt x="64" y="319"/>
                  </a:cubicBezTo>
                  <a:cubicBezTo>
                    <a:pt x="64" y="223"/>
                    <a:pt x="48" y="112"/>
                    <a:pt x="16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9"/>
            <p:cNvSpPr/>
            <p:nvPr/>
          </p:nvSpPr>
          <p:spPr>
            <a:xfrm>
              <a:off x="2611433" y="2897684"/>
              <a:ext cx="119126" cy="125591"/>
            </a:xfrm>
            <a:custGeom>
              <a:avLst/>
              <a:gdLst/>
              <a:ahLst/>
              <a:cxnLst/>
              <a:rect l="l" t="t" r="r" b="b"/>
              <a:pathLst>
                <a:path w="1418" h="1495" extrusionOk="0">
                  <a:moveTo>
                    <a:pt x="863" y="1"/>
                  </a:moveTo>
                  <a:cubicBezTo>
                    <a:pt x="824" y="1"/>
                    <a:pt x="782" y="23"/>
                    <a:pt x="749" y="46"/>
                  </a:cubicBezTo>
                  <a:cubicBezTo>
                    <a:pt x="621" y="125"/>
                    <a:pt x="494" y="221"/>
                    <a:pt x="367" y="316"/>
                  </a:cubicBezTo>
                  <a:cubicBezTo>
                    <a:pt x="287" y="396"/>
                    <a:pt x="1" y="603"/>
                    <a:pt x="64" y="651"/>
                  </a:cubicBezTo>
                  <a:cubicBezTo>
                    <a:pt x="144" y="714"/>
                    <a:pt x="462" y="1462"/>
                    <a:pt x="398" y="1494"/>
                  </a:cubicBezTo>
                  <a:cubicBezTo>
                    <a:pt x="574" y="1430"/>
                    <a:pt x="717" y="1303"/>
                    <a:pt x="812" y="1160"/>
                  </a:cubicBezTo>
                  <a:cubicBezTo>
                    <a:pt x="1019" y="921"/>
                    <a:pt x="1210" y="682"/>
                    <a:pt x="1385" y="444"/>
                  </a:cubicBezTo>
                  <a:cubicBezTo>
                    <a:pt x="1401" y="428"/>
                    <a:pt x="1417" y="396"/>
                    <a:pt x="1417" y="364"/>
                  </a:cubicBezTo>
                  <a:cubicBezTo>
                    <a:pt x="1401" y="332"/>
                    <a:pt x="1385" y="316"/>
                    <a:pt x="1354" y="316"/>
                  </a:cubicBezTo>
                  <a:cubicBezTo>
                    <a:pt x="1334" y="314"/>
                    <a:pt x="1315" y="312"/>
                    <a:pt x="1295" y="312"/>
                  </a:cubicBezTo>
                  <a:cubicBezTo>
                    <a:pt x="1199" y="312"/>
                    <a:pt x="1098" y="343"/>
                    <a:pt x="1019" y="396"/>
                  </a:cubicBezTo>
                  <a:cubicBezTo>
                    <a:pt x="1115" y="316"/>
                    <a:pt x="1194" y="205"/>
                    <a:pt x="1290" y="109"/>
                  </a:cubicBezTo>
                  <a:cubicBezTo>
                    <a:pt x="1306" y="93"/>
                    <a:pt x="1338" y="46"/>
                    <a:pt x="1306" y="30"/>
                  </a:cubicBezTo>
                  <a:cubicBezTo>
                    <a:pt x="1298" y="22"/>
                    <a:pt x="1290" y="18"/>
                    <a:pt x="1282" y="18"/>
                  </a:cubicBezTo>
                  <a:cubicBezTo>
                    <a:pt x="1274" y="18"/>
                    <a:pt x="1266" y="22"/>
                    <a:pt x="1258" y="30"/>
                  </a:cubicBezTo>
                  <a:cubicBezTo>
                    <a:pt x="1067" y="62"/>
                    <a:pt x="892" y="141"/>
                    <a:pt x="733" y="269"/>
                  </a:cubicBezTo>
                  <a:cubicBezTo>
                    <a:pt x="796" y="189"/>
                    <a:pt x="860" y="93"/>
                    <a:pt x="908" y="14"/>
                  </a:cubicBezTo>
                  <a:cubicBezTo>
                    <a:pt x="894" y="5"/>
                    <a:pt x="878" y="1"/>
                    <a:pt x="863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9"/>
            <p:cNvSpPr/>
            <p:nvPr/>
          </p:nvSpPr>
          <p:spPr>
            <a:xfrm>
              <a:off x="2406862" y="2945906"/>
              <a:ext cx="251442" cy="519922"/>
            </a:xfrm>
            <a:custGeom>
              <a:avLst/>
              <a:gdLst/>
              <a:ahLst/>
              <a:cxnLst/>
              <a:rect l="l" t="t" r="r" b="b"/>
              <a:pathLst>
                <a:path w="2993" h="6189" extrusionOk="0">
                  <a:moveTo>
                    <a:pt x="1450" y="168"/>
                  </a:moveTo>
                  <a:cubicBezTo>
                    <a:pt x="1158" y="283"/>
                    <a:pt x="859" y="444"/>
                    <a:pt x="609" y="592"/>
                  </a:cubicBezTo>
                  <a:lnTo>
                    <a:pt x="609" y="592"/>
                  </a:lnTo>
                  <a:cubicBezTo>
                    <a:pt x="729" y="524"/>
                    <a:pt x="850" y="458"/>
                    <a:pt x="971" y="395"/>
                  </a:cubicBezTo>
                  <a:cubicBezTo>
                    <a:pt x="1142" y="304"/>
                    <a:pt x="1302" y="228"/>
                    <a:pt x="1450" y="168"/>
                  </a:cubicBezTo>
                  <a:close/>
                  <a:moveTo>
                    <a:pt x="609" y="592"/>
                  </a:moveTo>
                  <a:cubicBezTo>
                    <a:pt x="399" y="713"/>
                    <a:pt x="193" y="842"/>
                    <a:pt x="0" y="984"/>
                  </a:cubicBezTo>
                  <a:cubicBezTo>
                    <a:pt x="12" y="978"/>
                    <a:pt x="264" y="797"/>
                    <a:pt x="609" y="592"/>
                  </a:cubicBezTo>
                  <a:close/>
                  <a:moveTo>
                    <a:pt x="2152" y="0"/>
                  </a:moveTo>
                  <a:cubicBezTo>
                    <a:pt x="1964" y="0"/>
                    <a:pt x="1728" y="56"/>
                    <a:pt x="1450" y="168"/>
                  </a:cubicBezTo>
                  <a:lnTo>
                    <a:pt x="1450" y="168"/>
                  </a:lnTo>
                  <a:cubicBezTo>
                    <a:pt x="1690" y="73"/>
                    <a:pt x="1926" y="10"/>
                    <a:pt x="2124" y="10"/>
                  </a:cubicBezTo>
                  <a:cubicBezTo>
                    <a:pt x="2236" y="10"/>
                    <a:pt x="2337" y="30"/>
                    <a:pt x="2420" y="77"/>
                  </a:cubicBezTo>
                  <a:cubicBezTo>
                    <a:pt x="2611" y="220"/>
                    <a:pt x="2738" y="427"/>
                    <a:pt x="2770" y="650"/>
                  </a:cubicBezTo>
                  <a:cubicBezTo>
                    <a:pt x="2993" y="1493"/>
                    <a:pt x="2833" y="3021"/>
                    <a:pt x="2245" y="3992"/>
                  </a:cubicBezTo>
                  <a:cubicBezTo>
                    <a:pt x="1465" y="5266"/>
                    <a:pt x="1146" y="5664"/>
                    <a:pt x="239" y="6157"/>
                  </a:cubicBezTo>
                  <a:lnTo>
                    <a:pt x="255" y="6189"/>
                  </a:lnTo>
                  <a:cubicBezTo>
                    <a:pt x="1162" y="5679"/>
                    <a:pt x="1480" y="5282"/>
                    <a:pt x="2260" y="4008"/>
                  </a:cubicBezTo>
                  <a:cubicBezTo>
                    <a:pt x="2563" y="3483"/>
                    <a:pt x="2754" y="2894"/>
                    <a:pt x="2833" y="2305"/>
                  </a:cubicBezTo>
                  <a:cubicBezTo>
                    <a:pt x="2913" y="1748"/>
                    <a:pt x="2913" y="1207"/>
                    <a:pt x="2786" y="665"/>
                  </a:cubicBezTo>
                  <a:cubicBezTo>
                    <a:pt x="2754" y="427"/>
                    <a:pt x="2627" y="204"/>
                    <a:pt x="2436" y="61"/>
                  </a:cubicBezTo>
                  <a:cubicBezTo>
                    <a:pt x="2359" y="20"/>
                    <a:pt x="2264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9"/>
            <p:cNvSpPr/>
            <p:nvPr/>
          </p:nvSpPr>
          <p:spPr>
            <a:xfrm>
              <a:off x="2429545" y="3459132"/>
              <a:ext cx="36208" cy="29487"/>
            </a:xfrm>
            <a:custGeom>
              <a:avLst/>
              <a:gdLst/>
              <a:ahLst/>
              <a:cxnLst/>
              <a:rect l="l" t="t" r="r" b="b"/>
              <a:pathLst>
                <a:path w="431" h="351" extrusionOk="0">
                  <a:moveTo>
                    <a:pt x="335" y="0"/>
                  </a:moveTo>
                  <a:cubicBezTo>
                    <a:pt x="224" y="0"/>
                    <a:pt x="96" y="16"/>
                    <a:pt x="1" y="64"/>
                  </a:cubicBezTo>
                  <a:cubicBezTo>
                    <a:pt x="94" y="17"/>
                    <a:pt x="217" y="1"/>
                    <a:pt x="342" y="0"/>
                  </a:cubicBezTo>
                  <a:lnTo>
                    <a:pt x="342" y="0"/>
                  </a:lnTo>
                  <a:cubicBezTo>
                    <a:pt x="339" y="0"/>
                    <a:pt x="337" y="0"/>
                    <a:pt x="335" y="0"/>
                  </a:cubicBezTo>
                  <a:close/>
                  <a:moveTo>
                    <a:pt x="351" y="0"/>
                  </a:moveTo>
                  <a:cubicBezTo>
                    <a:pt x="348" y="0"/>
                    <a:pt x="345" y="0"/>
                    <a:pt x="342" y="0"/>
                  </a:cubicBezTo>
                  <a:lnTo>
                    <a:pt x="342" y="0"/>
                  </a:lnTo>
                  <a:cubicBezTo>
                    <a:pt x="358" y="0"/>
                    <a:pt x="385" y="2"/>
                    <a:pt x="399" y="16"/>
                  </a:cubicBezTo>
                  <a:cubicBezTo>
                    <a:pt x="399" y="16"/>
                    <a:pt x="399" y="32"/>
                    <a:pt x="399" y="32"/>
                  </a:cubicBezTo>
                  <a:cubicBezTo>
                    <a:pt x="399" y="48"/>
                    <a:pt x="383" y="64"/>
                    <a:pt x="367" y="64"/>
                  </a:cubicBezTo>
                  <a:cubicBezTo>
                    <a:pt x="287" y="112"/>
                    <a:pt x="192" y="159"/>
                    <a:pt x="96" y="175"/>
                  </a:cubicBezTo>
                  <a:cubicBezTo>
                    <a:pt x="114" y="175"/>
                    <a:pt x="132" y="180"/>
                    <a:pt x="147" y="191"/>
                  </a:cubicBezTo>
                  <a:lnTo>
                    <a:pt x="147" y="191"/>
                  </a:lnTo>
                  <a:cubicBezTo>
                    <a:pt x="226" y="174"/>
                    <a:pt x="304" y="143"/>
                    <a:pt x="383" y="96"/>
                  </a:cubicBezTo>
                  <a:cubicBezTo>
                    <a:pt x="399" y="80"/>
                    <a:pt x="415" y="64"/>
                    <a:pt x="431" y="48"/>
                  </a:cubicBezTo>
                  <a:cubicBezTo>
                    <a:pt x="431" y="32"/>
                    <a:pt x="415" y="32"/>
                    <a:pt x="415" y="16"/>
                  </a:cubicBezTo>
                  <a:cubicBezTo>
                    <a:pt x="399" y="0"/>
                    <a:pt x="367" y="0"/>
                    <a:pt x="351" y="0"/>
                  </a:cubicBezTo>
                  <a:close/>
                  <a:moveTo>
                    <a:pt x="147" y="191"/>
                  </a:moveTo>
                  <a:cubicBezTo>
                    <a:pt x="146" y="191"/>
                    <a:pt x="145" y="191"/>
                    <a:pt x="144" y="191"/>
                  </a:cubicBezTo>
                  <a:cubicBezTo>
                    <a:pt x="146" y="191"/>
                    <a:pt x="147" y="191"/>
                    <a:pt x="149" y="192"/>
                  </a:cubicBezTo>
                  <a:lnTo>
                    <a:pt x="149" y="192"/>
                  </a:lnTo>
                  <a:cubicBezTo>
                    <a:pt x="148" y="191"/>
                    <a:pt x="148" y="191"/>
                    <a:pt x="147" y="191"/>
                  </a:cubicBezTo>
                  <a:close/>
                  <a:moveTo>
                    <a:pt x="149" y="192"/>
                  </a:moveTo>
                  <a:lnTo>
                    <a:pt x="149" y="192"/>
                  </a:lnTo>
                  <a:cubicBezTo>
                    <a:pt x="160" y="199"/>
                    <a:pt x="169" y="210"/>
                    <a:pt x="176" y="223"/>
                  </a:cubicBezTo>
                  <a:cubicBezTo>
                    <a:pt x="192" y="239"/>
                    <a:pt x="192" y="255"/>
                    <a:pt x="176" y="255"/>
                  </a:cubicBezTo>
                  <a:cubicBezTo>
                    <a:pt x="176" y="287"/>
                    <a:pt x="160" y="303"/>
                    <a:pt x="128" y="319"/>
                  </a:cubicBezTo>
                  <a:cubicBezTo>
                    <a:pt x="112" y="319"/>
                    <a:pt x="92" y="323"/>
                    <a:pt x="71" y="325"/>
                  </a:cubicBezTo>
                  <a:lnTo>
                    <a:pt x="71" y="325"/>
                  </a:lnTo>
                  <a:cubicBezTo>
                    <a:pt x="69" y="323"/>
                    <a:pt x="66" y="321"/>
                    <a:pt x="64" y="319"/>
                  </a:cubicBezTo>
                  <a:lnTo>
                    <a:pt x="17" y="319"/>
                  </a:lnTo>
                  <a:cubicBezTo>
                    <a:pt x="27" y="324"/>
                    <a:pt x="40" y="326"/>
                    <a:pt x="53" y="326"/>
                  </a:cubicBezTo>
                  <a:cubicBezTo>
                    <a:pt x="59" y="326"/>
                    <a:pt x="65" y="325"/>
                    <a:pt x="71" y="325"/>
                  </a:cubicBezTo>
                  <a:lnTo>
                    <a:pt x="71" y="325"/>
                  </a:lnTo>
                  <a:cubicBezTo>
                    <a:pt x="88" y="338"/>
                    <a:pt x="116" y="350"/>
                    <a:pt x="144" y="350"/>
                  </a:cubicBezTo>
                  <a:cubicBezTo>
                    <a:pt x="176" y="334"/>
                    <a:pt x="192" y="319"/>
                    <a:pt x="208" y="287"/>
                  </a:cubicBezTo>
                  <a:cubicBezTo>
                    <a:pt x="208" y="271"/>
                    <a:pt x="208" y="255"/>
                    <a:pt x="208" y="239"/>
                  </a:cubicBezTo>
                  <a:cubicBezTo>
                    <a:pt x="193" y="210"/>
                    <a:pt x="166" y="194"/>
                    <a:pt x="149" y="192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9"/>
            <p:cNvSpPr/>
            <p:nvPr/>
          </p:nvSpPr>
          <p:spPr>
            <a:xfrm>
              <a:off x="2393420" y="2982451"/>
              <a:ext cx="29572" cy="46120"/>
            </a:xfrm>
            <a:custGeom>
              <a:avLst/>
              <a:gdLst/>
              <a:ahLst/>
              <a:cxnLst/>
              <a:rect l="l" t="t" r="r" b="b"/>
              <a:pathLst>
                <a:path w="352" h="549" extrusionOk="0">
                  <a:moveTo>
                    <a:pt x="208" y="8"/>
                  </a:moveTo>
                  <a:cubicBezTo>
                    <a:pt x="206" y="8"/>
                    <a:pt x="204" y="8"/>
                    <a:pt x="202" y="8"/>
                  </a:cubicBezTo>
                  <a:lnTo>
                    <a:pt x="202" y="8"/>
                  </a:lnTo>
                  <a:cubicBezTo>
                    <a:pt x="210" y="8"/>
                    <a:pt x="218" y="8"/>
                    <a:pt x="224" y="8"/>
                  </a:cubicBezTo>
                  <a:close/>
                  <a:moveTo>
                    <a:pt x="202" y="8"/>
                  </a:moveTo>
                  <a:cubicBezTo>
                    <a:pt x="187" y="10"/>
                    <a:pt x="170" y="13"/>
                    <a:pt x="160" y="24"/>
                  </a:cubicBezTo>
                  <a:cubicBezTo>
                    <a:pt x="81" y="103"/>
                    <a:pt x="17" y="215"/>
                    <a:pt x="1" y="326"/>
                  </a:cubicBezTo>
                  <a:cubicBezTo>
                    <a:pt x="17" y="215"/>
                    <a:pt x="81" y="119"/>
                    <a:pt x="160" y="39"/>
                  </a:cubicBezTo>
                  <a:cubicBezTo>
                    <a:pt x="174" y="26"/>
                    <a:pt x="188" y="12"/>
                    <a:pt x="202" y="8"/>
                  </a:cubicBezTo>
                  <a:close/>
                  <a:moveTo>
                    <a:pt x="228" y="1"/>
                  </a:moveTo>
                  <a:cubicBezTo>
                    <a:pt x="226" y="1"/>
                    <a:pt x="224" y="2"/>
                    <a:pt x="224" y="8"/>
                  </a:cubicBezTo>
                  <a:lnTo>
                    <a:pt x="224" y="39"/>
                  </a:lnTo>
                  <a:cubicBezTo>
                    <a:pt x="224" y="167"/>
                    <a:pt x="192" y="310"/>
                    <a:pt x="128" y="421"/>
                  </a:cubicBezTo>
                  <a:lnTo>
                    <a:pt x="128" y="437"/>
                  </a:lnTo>
                  <a:lnTo>
                    <a:pt x="209" y="322"/>
                  </a:lnTo>
                  <a:lnTo>
                    <a:pt x="209" y="322"/>
                  </a:lnTo>
                  <a:cubicBezTo>
                    <a:pt x="200" y="345"/>
                    <a:pt x="189" y="367"/>
                    <a:pt x="176" y="390"/>
                  </a:cubicBezTo>
                  <a:lnTo>
                    <a:pt x="256" y="278"/>
                  </a:lnTo>
                  <a:cubicBezTo>
                    <a:pt x="256" y="278"/>
                    <a:pt x="259" y="275"/>
                    <a:pt x="263" y="272"/>
                  </a:cubicBezTo>
                  <a:lnTo>
                    <a:pt x="263" y="272"/>
                  </a:lnTo>
                  <a:cubicBezTo>
                    <a:pt x="285" y="305"/>
                    <a:pt x="270" y="359"/>
                    <a:pt x="256" y="374"/>
                  </a:cubicBezTo>
                  <a:cubicBezTo>
                    <a:pt x="224" y="437"/>
                    <a:pt x="192" y="485"/>
                    <a:pt x="144" y="549"/>
                  </a:cubicBezTo>
                  <a:lnTo>
                    <a:pt x="192" y="549"/>
                  </a:lnTo>
                  <a:cubicBezTo>
                    <a:pt x="240" y="501"/>
                    <a:pt x="272" y="437"/>
                    <a:pt x="303" y="390"/>
                  </a:cubicBezTo>
                  <a:cubicBezTo>
                    <a:pt x="319" y="358"/>
                    <a:pt x="351" y="294"/>
                    <a:pt x="303" y="262"/>
                  </a:cubicBezTo>
                  <a:cubicBezTo>
                    <a:pt x="303" y="254"/>
                    <a:pt x="299" y="250"/>
                    <a:pt x="295" y="250"/>
                  </a:cubicBezTo>
                  <a:cubicBezTo>
                    <a:pt x="291" y="250"/>
                    <a:pt x="287" y="254"/>
                    <a:pt x="287" y="262"/>
                  </a:cubicBezTo>
                  <a:cubicBezTo>
                    <a:pt x="278" y="262"/>
                    <a:pt x="269" y="267"/>
                    <a:pt x="263" y="272"/>
                  </a:cubicBezTo>
                  <a:lnTo>
                    <a:pt x="263" y="272"/>
                  </a:lnTo>
                  <a:cubicBezTo>
                    <a:pt x="261" y="268"/>
                    <a:pt x="259" y="265"/>
                    <a:pt x="256" y="262"/>
                  </a:cubicBezTo>
                  <a:cubicBezTo>
                    <a:pt x="256" y="262"/>
                    <a:pt x="240" y="262"/>
                    <a:pt x="240" y="278"/>
                  </a:cubicBezTo>
                  <a:lnTo>
                    <a:pt x="209" y="322"/>
                  </a:lnTo>
                  <a:lnTo>
                    <a:pt x="209" y="322"/>
                  </a:lnTo>
                  <a:cubicBezTo>
                    <a:pt x="246" y="233"/>
                    <a:pt x="256" y="141"/>
                    <a:pt x="256" y="39"/>
                  </a:cubicBezTo>
                  <a:cubicBezTo>
                    <a:pt x="256" y="39"/>
                    <a:pt x="256" y="24"/>
                    <a:pt x="240" y="8"/>
                  </a:cubicBezTo>
                  <a:cubicBezTo>
                    <a:pt x="240" y="8"/>
                    <a:pt x="233" y="1"/>
                    <a:pt x="228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9"/>
            <p:cNvSpPr/>
            <p:nvPr/>
          </p:nvSpPr>
          <p:spPr>
            <a:xfrm>
              <a:off x="2845492" y="2902136"/>
              <a:ext cx="115010" cy="131808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567" y="0"/>
                  </a:moveTo>
                  <a:cubicBezTo>
                    <a:pt x="547" y="0"/>
                    <a:pt x="527" y="7"/>
                    <a:pt x="509" y="24"/>
                  </a:cubicBezTo>
                  <a:cubicBezTo>
                    <a:pt x="557" y="104"/>
                    <a:pt x="621" y="200"/>
                    <a:pt x="685" y="279"/>
                  </a:cubicBezTo>
                  <a:cubicBezTo>
                    <a:pt x="541" y="152"/>
                    <a:pt x="350" y="72"/>
                    <a:pt x="159" y="40"/>
                  </a:cubicBezTo>
                  <a:cubicBezTo>
                    <a:pt x="151" y="32"/>
                    <a:pt x="143" y="28"/>
                    <a:pt x="135" y="28"/>
                  </a:cubicBezTo>
                  <a:cubicBezTo>
                    <a:pt x="127" y="28"/>
                    <a:pt x="119" y="32"/>
                    <a:pt x="112" y="40"/>
                  </a:cubicBezTo>
                  <a:cubicBezTo>
                    <a:pt x="96" y="56"/>
                    <a:pt x="112" y="88"/>
                    <a:pt x="127" y="120"/>
                  </a:cubicBezTo>
                  <a:lnTo>
                    <a:pt x="398" y="407"/>
                  </a:lnTo>
                  <a:cubicBezTo>
                    <a:pt x="319" y="354"/>
                    <a:pt x="229" y="323"/>
                    <a:pt x="128" y="323"/>
                  </a:cubicBezTo>
                  <a:cubicBezTo>
                    <a:pt x="107" y="323"/>
                    <a:pt x="86" y="324"/>
                    <a:pt x="64" y="327"/>
                  </a:cubicBezTo>
                  <a:cubicBezTo>
                    <a:pt x="48" y="327"/>
                    <a:pt x="16" y="343"/>
                    <a:pt x="16" y="375"/>
                  </a:cubicBezTo>
                  <a:cubicBezTo>
                    <a:pt x="0" y="391"/>
                    <a:pt x="16" y="422"/>
                    <a:pt x="32" y="454"/>
                  </a:cubicBezTo>
                  <a:cubicBezTo>
                    <a:pt x="207" y="693"/>
                    <a:pt x="414" y="932"/>
                    <a:pt x="605" y="1171"/>
                  </a:cubicBezTo>
                  <a:cubicBezTo>
                    <a:pt x="715" y="1344"/>
                    <a:pt x="888" y="1471"/>
                    <a:pt x="1078" y="1566"/>
                  </a:cubicBezTo>
                  <a:lnTo>
                    <a:pt x="1078" y="1566"/>
                  </a:lnTo>
                  <a:cubicBezTo>
                    <a:pt x="1020" y="1514"/>
                    <a:pt x="1369" y="723"/>
                    <a:pt x="1353" y="661"/>
                  </a:cubicBezTo>
                  <a:cubicBezTo>
                    <a:pt x="1321" y="550"/>
                    <a:pt x="1130" y="407"/>
                    <a:pt x="1051" y="327"/>
                  </a:cubicBezTo>
                  <a:cubicBezTo>
                    <a:pt x="923" y="231"/>
                    <a:pt x="812" y="136"/>
                    <a:pt x="669" y="40"/>
                  </a:cubicBezTo>
                  <a:cubicBezTo>
                    <a:pt x="638" y="20"/>
                    <a:pt x="602" y="0"/>
                    <a:pt x="567" y="0"/>
                  </a:cubicBezTo>
                  <a:close/>
                  <a:moveTo>
                    <a:pt x="1078" y="1566"/>
                  </a:moveTo>
                  <a:lnTo>
                    <a:pt x="1078" y="1566"/>
                  </a:lnTo>
                  <a:cubicBezTo>
                    <a:pt x="1079" y="1567"/>
                    <a:pt x="1081" y="1568"/>
                    <a:pt x="1082" y="1568"/>
                  </a:cubicBezTo>
                  <a:cubicBezTo>
                    <a:pt x="1081" y="1568"/>
                    <a:pt x="1079" y="1567"/>
                    <a:pt x="1078" y="1566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9"/>
            <p:cNvSpPr/>
            <p:nvPr/>
          </p:nvSpPr>
          <p:spPr>
            <a:xfrm>
              <a:off x="2925724" y="2943722"/>
              <a:ext cx="265472" cy="536892"/>
            </a:xfrm>
            <a:custGeom>
              <a:avLst/>
              <a:gdLst/>
              <a:ahLst/>
              <a:cxnLst/>
              <a:rect l="l" t="t" r="r" b="b"/>
              <a:pathLst>
                <a:path w="3160" h="6391" extrusionOk="0">
                  <a:moveTo>
                    <a:pt x="857" y="0"/>
                  </a:moveTo>
                  <a:cubicBezTo>
                    <a:pt x="737" y="0"/>
                    <a:pt x="638" y="23"/>
                    <a:pt x="557" y="71"/>
                  </a:cubicBezTo>
                  <a:cubicBezTo>
                    <a:pt x="366" y="214"/>
                    <a:pt x="223" y="421"/>
                    <a:pt x="191" y="660"/>
                  </a:cubicBezTo>
                  <a:cubicBezTo>
                    <a:pt x="80" y="1201"/>
                    <a:pt x="64" y="1758"/>
                    <a:pt x="143" y="2299"/>
                  </a:cubicBezTo>
                  <a:cubicBezTo>
                    <a:pt x="223" y="2904"/>
                    <a:pt x="414" y="3477"/>
                    <a:pt x="716" y="4002"/>
                  </a:cubicBezTo>
                  <a:cubicBezTo>
                    <a:pt x="1496" y="5292"/>
                    <a:pt x="1815" y="5690"/>
                    <a:pt x="2738" y="6183"/>
                  </a:cubicBezTo>
                  <a:cubicBezTo>
                    <a:pt x="2738" y="6183"/>
                    <a:pt x="3139" y="6391"/>
                    <a:pt x="3153" y="6391"/>
                  </a:cubicBezTo>
                  <a:cubicBezTo>
                    <a:pt x="3160" y="6391"/>
                    <a:pt x="3063" y="6335"/>
                    <a:pt x="2754" y="6167"/>
                  </a:cubicBezTo>
                  <a:cubicBezTo>
                    <a:pt x="1831" y="5658"/>
                    <a:pt x="1512" y="5276"/>
                    <a:pt x="732" y="3986"/>
                  </a:cubicBezTo>
                  <a:cubicBezTo>
                    <a:pt x="159" y="3031"/>
                    <a:pt x="0" y="1487"/>
                    <a:pt x="207" y="660"/>
                  </a:cubicBezTo>
                  <a:cubicBezTo>
                    <a:pt x="255" y="421"/>
                    <a:pt x="382" y="214"/>
                    <a:pt x="573" y="71"/>
                  </a:cubicBezTo>
                  <a:cubicBezTo>
                    <a:pt x="652" y="25"/>
                    <a:pt x="749" y="5"/>
                    <a:pt x="857" y="5"/>
                  </a:cubicBezTo>
                  <a:cubicBezTo>
                    <a:pt x="1622" y="5"/>
                    <a:pt x="2977" y="994"/>
                    <a:pt x="2977" y="994"/>
                  </a:cubicBezTo>
                  <a:cubicBezTo>
                    <a:pt x="2674" y="771"/>
                    <a:pt x="2356" y="564"/>
                    <a:pt x="2022" y="389"/>
                  </a:cubicBezTo>
                  <a:cubicBezTo>
                    <a:pt x="1529" y="132"/>
                    <a:pt x="1139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9"/>
            <p:cNvSpPr/>
            <p:nvPr/>
          </p:nvSpPr>
          <p:spPr>
            <a:xfrm>
              <a:off x="3116937" y="3455099"/>
              <a:ext cx="48222" cy="30831"/>
            </a:xfrm>
            <a:custGeom>
              <a:avLst/>
              <a:gdLst/>
              <a:ahLst/>
              <a:cxnLst/>
              <a:rect l="l" t="t" r="r" b="b"/>
              <a:pathLst>
                <a:path w="574" h="367" extrusionOk="0">
                  <a:moveTo>
                    <a:pt x="80" y="0"/>
                  </a:moveTo>
                  <a:cubicBezTo>
                    <a:pt x="48" y="0"/>
                    <a:pt x="32" y="16"/>
                    <a:pt x="16" y="32"/>
                  </a:cubicBezTo>
                  <a:cubicBezTo>
                    <a:pt x="0" y="32"/>
                    <a:pt x="0" y="48"/>
                    <a:pt x="16" y="64"/>
                  </a:cubicBezTo>
                  <a:cubicBezTo>
                    <a:pt x="16" y="80"/>
                    <a:pt x="32" y="96"/>
                    <a:pt x="48" y="96"/>
                  </a:cubicBezTo>
                  <a:cubicBezTo>
                    <a:pt x="128" y="144"/>
                    <a:pt x="207" y="176"/>
                    <a:pt x="287" y="191"/>
                  </a:cubicBezTo>
                  <a:cubicBezTo>
                    <a:pt x="282" y="196"/>
                    <a:pt x="277" y="200"/>
                    <a:pt x="271" y="205"/>
                  </a:cubicBezTo>
                  <a:lnTo>
                    <a:pt x="271" y="205"/>
                  </a:lnTo>
                  <a:cubicBezTo>
                    <a:pt x="286" y="195"/>
                    <a:pt x="299" y="185"/>
                    <a:pt x="319" y="176"/>
                  </a:cubicBezTo>
                  <a:cubicBezTo>
                    <a:pt x="223" y="160"/>
                    <a:pt x="144" y="128"/>
                    <a:pt x="64" y="80"/>
                  </a:cubicBezTo>
                  <a:cubicBezTo>
                    <a:pt x="48" y="80"/>
                    <a:pt x="32" y="64"/>
                    <a:pt x="32" y="48"/>
                  </a:cubicBezTo>
                  <a:cubicBezTo>
                    <a:pt x="16" y="32"/>
                    <a:pt x="16" y="32"/>
                    <a:pt x="32" y="32"/>
                  </a:cubicBezTo>
                  <a:cubicBezTo>
                    <a:pt x="48" y="16"/>
                    <a:pt x="64" y="0"/>
                    <a:pt x="80" y="0"/>
                  </a:cubicBezTo>
                  <a:close/>
                  <a:moveTo>
                    <a:pt x="271" y="205"/>
                  </a:moveTo>
                  <a:cubicBezTo>
                    <a:pt x="262" y="211"/>
                    <a:pt x="252" y="217"/>
                    <a:pt x="239" y="223"/>
                  </a:cubicBezTo>
                  <a:cubicBezTo>
                    <a:pt x="239" y="229"/>
                    <a:pt x="239" y="234"/>
                    <a:pt x="239" y="239"/>
                  </a:cubicBezTo>
                  <a:cubicBezTo>
                    <a:pt x="239" y="228"/>
                    <a:pt x="256" y="216"/>
                    <a:pt x="271" y="205"/>
                  </a:cubicBezTo>
                  <a:close/>
                  <a:moveTo>
                    <a:pt x="239" y="239"/>
                  </a:moveTo>
                  <a:cubicBezTo>
                    <a:pt x="223" y="255"/>
                    <a:pt x="223" y="287"/>
                    <a:pt x="239" y="303"/>
                  </a:cubicBezTo>
                  <a:cubicBezTo>
                    <a:pt x="239" y="319"/>
                    <a:pt x="255" y="351"/>
                    <a:pt x="287" y="351"/>
                  </a:cubicBezTo>
                  <a:cubicBezTo>
                    <a:pt x="303" y="367"/>
                    <a:pt x="335" y="367"/>
                    <a:pt x="366" y="367"/>
                  </a:cubicBezTo>
                  <a:lnTo>
                    <a:pt x="414" y="351"/>
                  </a:lnTo>
                  <a:lnTo>
                    <a:pt x="573" y="335"/>
                  </a:lnTo>
                  <a:lnTo>
                    <a:pt x="573" y="319"/>
                  </a:lnTo>
                  <a:lnTo>
                    <a:pt x="414" y="335"/>
                  </a:lnTo>
                  <a:cubicBezTo>
                    <a:pt x="366" y="335"/>
                    <a:pt x="335" y="335"/>
                    <a:pt x="287" y="319"/>
                  </a:cubicBezTo>
                  <a:cubicBezTo>
                    <a:pt x="271" y="303"/>
                    <a:pt x="255" y="287"/>
                    <a:pt x="239" y="271"/>
                  </a:cubicBezTo>
                  <a:cubicBezTo>
                    <a:pt x="239" y="260"/>
                    <a:pt x="239" y="250"/>
                    <a:pt x="239" y="239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9"/>
            <p:cNvSpPr/>
            <p:nvPr/>
          </p:nvSpPr>
          <p:spPr>
            <a:xfrm>
              <a:off x="3163732" y="2981695"/>
              <a:ext cx="29488" cy="46876"/>
            </a:xfrm>
            <a:custGeom>
              <a:avLst/>
              <a:gdLst/>
              <a:ahLst/>
              <a:cxnLst/>
              <a:rect l="l" t="t" r="r" b="b"/>
              <a:pathLst>
                <a:path w="351" h="558" extrusionOk="0">
                  <a:moveTo>
                    <a:pt x="265" y="146"/>
                  </a:moveTo>
                  <a:lnTo>
                    <a:pt x="265" y="146"/>
                  </a:lnTo>
                  <a:cubicBezTo>
                    <a:pt x="302" y="204"/>
                    <a:pt x="332" y="270"/>
                    <a:pt x="351" y="335"/>
                  </a:cubicBezTo>
                  <a:cubicBezTo>
                    <a:pt x="331" y="266"/>
                    <a:pt x="305" y="203"/>
                    <a:pt x="265" y="146"/>
                  </a:cubicBezTo>
                  <a:close/>
                  <a:moveTo>
                    <a:pt x="128" y="1"/>
                  </a:moveTo>
                  <a:cubicBezTo>
                    <a:pt x="112" y="1"/>
                    <a:pt x="96" y="17"/>
                    <a:pt x="96" y="17"/>
                  </a:cubicBezTo>
                  <a:cubicBezTo>
                    <a:pt x="96" y="33"/>
                    <a:pt x="80" y="33"/>
                    <a:pt x="80" y="48"/>
                  </a:cubicBezTo>
                  <a:cubicBezTo>
                    <a:pt x="80" y="146"/>
                    <a:pt x="104" y="255"/>
                    <a:pt x="142" y="345"/>
                  </a:cubicBezTo>
                  <a:lnTo>
                    <a:pt x="142" y="345"/>
                  </a:lnTo>
                  <a:lnTo>
                    <a:pt x="96" y="287"/>
                  </a:lnTo>
                  <a:cubicBezTo>
                    <a:pt x="96" y="287"/>
                    <a:pt x="96" y="271"/>
                    <a:pt x="80" y="271"/>
                  </a:cubicBezTo>
                  <a:cubicBezTo>
                    <a:pt x="78" y="271"/>
                    <a:pt x="76" y="273"/>
                    <a:pt x="75" y="276"/>
                  </a:cubicBezTo>
                  <a:lnTo>
                    <a:pt x="75" y="276"/>
                  </a:lnTo>
                  <a:cubicBezTo>
                    <a:pt x="71" y="271"/>
                    <a:pt x="64" y="271"/>
                    <a:pt x="64" y="271"/>
                  </a:cubicBezTo>
                  <a:cubicBezTo>
                    <a:pt x="56" y="263"/>
                    <a:pt x="52" y="259"/>
                    <a:pt x="48" y="259"/>
                  </a:cubicBezTo>
                  <a:cubicBezTo>
                    <a:pt x="44" y="259"/>
                    <a:pt x="40" y="263"/>
                    <a:pt x="32" y="271"/>
                  </a:cubicBezTo>
                  <a:cubicBezTo>
                    <a:pt x="0" y="303"/>
                    <a:pt x="16" y="367"/>
                    <a:pt x="32" y="399"/>
                  </a:cubicBezTo>
                  <a:cubicBezTo>
                    <a:pt x="64" y="446"/>
                    <a:pt x="96" y="510"/>
                    <a:pt x="144" y="558"/>
                  </a:cubicBezTo>
                  <a:lnTo>
                    <a:pt x="191" y="558"/>
                  </a:lnTo>
                  <a:cubicBezTo>
                    <a:pt x="144" y="494"/>
                    <a:pt x="112" y="446"/>
                    <a:pt x="80" y="383"/>
                  </a:cubicBezTo>
                  <a:cubicBezTo>
                    <a:pt x="80" y="369"/>
                    <a:pt x="68" y="294"/>
                    <a:pt x="75" y="276"/>
                  </a:cubicBezTo>
                  <a:lnTo>
                    <a:pt x="75" y="276"/>
                  </a:lnTo>
                  <a:cubicBezTo>
                    <a:pt x="78" y="278"/>
                    <a:pt x="80" y="282"/>
                    <a:pt x="80" y="287"/>
                  </a:cubicBezTo>
                  <a:lnTo>
                    <a:pt x="160" y="383"/>
                  </a:lnTo>
                  <a:cubicBezTo>
                    <a:pt x="154" y="371"/>
                    <a:pt x="148" y="358"/>
                    <a:pt x="142" y="345"/>
                  </a:cubicBezTo>
                  <a:lnTo>
                    <a:pt x="142" y="345"/>
                  </a:lnTo>
                  <a:lnTo>
                    <a:pt x="223" y="446"/>
                  </a:lnTo>
                  <a:lnTo>
                    <a:pt x="223" y="430"/>
                  </a:lnTo>
                  <a:cubicBezTo>
                    <a:pt x="160" y="303"/>
                    <a:pt x="128" y="176"/>
                    <a:pt x="128" y="48"/>
                  </a:cubicBezTo>
                  <a:cubicBezTo>
                    <a:pt x="112" y="33"/>
                    <a:pt x="112" y="33"/>
                    <a:pt x="128" y="17"/>
                  </a:cubicBezTo>
                  <a:cubicBezTo>
                    <a:pt x="160" y="17"/>
                    <a:pt x="176" y="33"/>
                    <a:pt x="176" y="48"/>
                  </a:cubicBezTo>
                  <a:cubicBezTo>
                    <a:pt x="212" y="79"/>
                    <a:pt x="241" y="111"/>
                    <a:pt x="265" y="146"/>
                  </a:cubicBezTo>
                  <a:lnTo>
                    <a:pt x="265" y="146"/>
                  </a:lnTo>
                  <a:cubicBezTo>
                    <a:pt x="239" y="104"/>
                    <a:pt x="208" y="66"/>
                    <a:pt x="176" y="33"/>
                  </a:cubicBezTo>
                  <a:cubicBezTo>
                    <a:pt x="160" y="17"/>
                    <a:pt x="144" y="17"/>
                    <a:pt x="128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9"/>
            <p:cNvSpPr/>
            <p:nvPr/>
          </p:nvSpPr>
          <p:spPr>
            <a:xfrm>
              <a:off x="3060733" y="2336572"/>
              <a:ext cx="266228" cy="294866"/>
            </a:xfrm>
            <a:custGeom>
              <a:avLst/>
              <a:gdLst/>
              <a:ahLst/>
              <a:cxnLst/>
              <a:rect l="l" t="t" r="r" b="b"/>
              <a:pathLst>
                <a:path w="3169" h="3510" extrusionOk="0">
                  <a:moveTo>
                    <a:pt x="1949" y="0"/>
                  </a:moveTo>
                  <a:cubicBezTo>
                    <a:pt x="1597" y="0"/>
                    <a:pt x="1233" y="155"/>
                    <a:pt x="940" y="358"/>
                  </a:cubicBezTo>
                  <a:cubicBezTo>
                    <a:pt x="622" y="581"/>
                    <a:pt x="1" y="1042"/>
                    <a:pt x="240" y="1472"/>
                  </a:cubicBezTo>
                  <a:cubicBezTo>
                    <a:pt x="494" y="1934"/>
                    <a:pt x="860" y="2284"/>
                    <a:pt x="1067" y="2809"/>
                  </a:cubicBezTo>
                  <a:cubicBezTo>
                    <a:pt x="1163" y="3080"/>
                    <a:pt x="1274" y="3414"/>
                    <a:pt x="1545" y="3493"/>
                  </a:cubicBezTo>
                  <a:cubicBezTo>
                    <a:pt x="1595" y="3504"/>
                    <a:pt x="1645" y="3509"/>
                    <a:pt x="1695" y="3509"/>
                  </a:cubicBezTo>
                  <a:cubicBezTo>
                    <a:pt x="1866" y="3509"/>
                    <a:pt x="2030" y="3449"/>
                    <a:pt x="2166" y="3350"/>
                  </a:cubicBezTo>
                  <a:cubicBezTo>
                    <a:pt x="2484" y="3191"/>
                    <a:pt x="2770" y="2952"/>
                    <a:pt x="2961" y="2634"/>
                  </a:cubicBezTo>
                  <a:cubicBezTo>
                    <a:pt x="3041" y="2443"/>
                    <a:pt x="3105" y="2220"/>
                    <a:pt x="3105" y="2013"/>
                  </a:cubicBezTo>
                  <a:cubicBezTo>
                    <a:pt x="3168" y="1456"/>
                    <a:pt x="3105" y="851"/>
                    <a:pt x="2770" y="421"/>
                  </a:cubicBezTo>
                  <a:cubicBezTo>
                    <a:pt x="2659" y="278"/>
                    <a:pt x="2532" y="167"/>
                    <a:pt x="2372" y="87"/>
                  </a:cubicBezTo>
                  <a:cubicBezTo>
                    <a:pt x="2237" y="27"/>
                    <a:pt x="2094" y="0"/>
                    <a:pt x="1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9"/>
            <p:cNvSpPr/>
            <p:nvPr/>
          </p:nvSpPr>
          <p:spPr>
            <a:xfrm>
              <a:off x="3123742" y="2491909"/>
              <a:ext cx="161719" cy="150121"/>
            </a:xfrm>
            <a:custGeom>
              <a:avLst/>
              <a:gdLst/>
              <a:ahLst/>
              <a:cxnLst/>
              <a:rect l="l" t="t" r="r" b="b"/>
              <a:pathLst>
                <a:path w="1925" h="1787" extrusionOk="0">
                  <a:moveTo>
                    <a:pt x="585" y="0"/>
                  </a:moveTo>
                  <a:cubicBezTo>
                    <a:pt x="293" y="0"/>
                    <a:pt x="0" y="920"/>
                    <a:pt x="31" y="1119"/>
                  </a:cubicBezTo>
                  <a:cubicBezTo>
                    <a:pt x="101" y="1539"/>
                    <a:pt x="515" y="1786"/>
                    <a:pt x="916" y="1786"/>
                  </a:cubicBezTo>
                  <a:cubicBezTo>
                    <a:pt x="972" y="1786"/>
                    <a:pt x="1027" y="1781"/>
                    <a:pt x="1081" y="1772"/>
                  </a:cubicBezTo>
                  <a:cubicBezTo>
                    <a:pt x="1177" y="1756"/>
                    <a:pt x="1272" y="1724"/>
                    <a:pt x="1368" y="1676"/>
                  </a:cubicBezTo>
                  <a:cubicBezTo>
                    <a:pt x="1575" y="1581"/>
                    <a:pt x="1734" y="1438"/>
                    <a:pt x="1829" y="1247"/>
                  </a:cubicBezTo>
                  <a:cubicBezTo>
                    <a:pt x="1925" y="1055"/>
                    <a:pt x="1909" y="833"/>
                    <a:pt x="1798" y="658"/>
                  </a:cubicBezTo>
                  <a:cubicBezTo>
                    <a:pt x="1750" y="594"/>
                    <a:pt x="1702" y="546"/>
                    <a:pt x="1638" y="530"/>
                  </a:cubicBezTo>
                  <a:cubicBezTo>
                    <a:pt x="1592" y="512"/>
                    <a:pt x="1545" y="504"/>
                    <a:pt x="1502" y="504"/>
                  </a:cubicBezTo>
                  <a:cubicBezTo>
                    <a:pt x="1471" y="504"/>
                    <a:pt x="1442" y="508"/>
                    <a:pt x="1416" y="514"/>
                  </a:cubicBezTo>
                  <a:cubicBezTo>
                    <a:pt x="1129" y="546"/>
                    <a:pt x="890" y="705"/>
                    <a:pt x="747" y="960"/>
                  </a:cubicBezTo>
                  <a:lnTo>
                    <a:pt x="763" y="562"/>
                  </a:lnTo>
                  <a:cubicBezTo>
                    <a:pt x="795" y="387"/>
                    <a:pt x="763" y="212"/>
                    <a:pt x="683" y="69"/>
                  </a:cubicBezTo>
                  <a:cubicBezTo>
                    <a:pt x="667" y="37"/>
                    <a:pt x="636" y="21"/>
                    <a:pt x="620" y="5"/>
                  </a:cubicBezTo>
                  <a:cubicBezTo>
                    <a:pt x="608" y="2"/>
                    <a:pt x="596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9"/>
            <p:cNvSpPr/>
            <p:nvPr/>
          </p:nvSpPr>
          <p:spPr>
            <a:xfrm>
              <a:off x="3091481" y="2535091"/>
              <a:ext cx="89723" cy="132480"/>
            </a:xfrm>
            <a:custGeom>
              <a:avLst/>
              <a:gdLst/>
              <a:ahLst/>
              <a:cxnLst/>
              <a:rect l="l" t="t" r="r" b="b"/>
              <a:pathLst>
                <a:path w="1068" h="1577" extrusionOk="0">
                  <a:moveTo>
                    <a:pt x="1067" y="1576"/>
                  </a:moveTo>
                  <a:lnTo>
                    <a:pt x="1067" y="1576"/>
                  </a:lnTo>
                  <a:cubicBezTo>
                    <a:pt x="845" y="971"/>
                    <a:pt x="478" y="430"/>
                    <a:pt x="1" y="0"/>
                  </a:cubicBezTo>
                  <a:lnTo>
                    <a:pt x="1" y="0"/>
                  </a:lnTo>
                  <a:cubicBezTo>
                    <a:pt x="478" y="430"/>
                    <a:pt x="845" y="971"/>
                    <a:pt x="1067" y="1576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9"/>
            <p:cNvSpPr/>
            <p:nvPr/>
          </p:nvSpPr>
          <p:spPr>
            <a:xfrm>
              <a:off x="3174822" y="2582641"/>
              <a:ext cx="9073" cy="84932"/>
            </a:xfrm>
            <a:custGeom>
              <a:avLst/>
              <a:gdLst/>
              <a:ahLst/>
              <a:cxnLst/>
              <a:rect l="l" t="t" r="r" b="b"/>
              <a:pathLst>
                <a:path w="108" h="1011" extrusionOk="0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16" y="3"/>
                    <a:pt x="12" y="7"/>
                  </a:cubicBezTo>
                  <a:cubicBezTo>
                    <a:pt x="1" y="18"/>
                    <a:pt x="5" y="44"/>
                    <a:pt x="13" y="98"/>
                  </a:cubicBezTo>
                  <a:lnTo>
                    <a:pt x="13" y="98"/>
                  </a:lnTo>
                  <a:cubicBezTo>
                    <a:pt x="12" y="71"/>
                    <a:pt x="12" y="45"/>
                    <a:pt x="12" y="23"/>
                  </a:cubicBezTo>
                  <a:cubicBezTo>
                    <a:pt x="12" y="12"/>
                    <a:pt x="20" y="1"/>
                    <a:pt x="19" y="1"/>
                  </a:cubicBezTo>
                  <a:close/>
                  <a:moveTo>
                    <a:pt x="13" y="98"/>
                  </a:moveTo>
                  <a:cubicBezTo>
                    <a:pt x="15" y="130"/>
                    <a:pt x="19" y="164"/>
                    <a:pt x="28" y="198"/>
                  </a:cubicBezTo>
                  <a:cubicBezTo>
                    <a:pt x="22" y="157"/>
                    <a:pt x="17" y="125"/>
                    <a:pt x="13" y="98"/>
                  </a:cubicBezTo>
                  <a:close/>
                  <a:moveTo>
                    <a:pt x="28" y="198"/>
                  </a:moveTo>
                  <a:lnTo>
                    <a:pt x="28" y="198"/>
                  </a:lnTo>
                  <a:cubicBezTo>
                    <a:pt x="75" y="469"/>
                    <a:pt x="91" y="740"/>
                    <a:pt x="75" y="1010"/>
                  </a:cubicBezTo>
                  <a:cubicBezTo>
                    <a:pt x="107" y="740"/>
                    <a:pt x="91" y="469"/>
                    <a:pt x="28" y="198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9"/>
            <p:cNvSpPr/>
            <p:nvPr/>
          </p:nvSpPr>
          <p:spPr>
            <a:xfrm>
              <a:off x="2236988" y="2305067"/>
              <a:ext cx="290255" cy="314188"/>
            </a:xfrm>
            <a:custGeom>
              <a:avLst/>
              <a:gdLst/>
              <a:ahLst/>
              <a:cxnLst/>
              <a:rect l="l" t="t" r="r" b="b"/>
              <a:pathLst>
                <a:path w="3455" h="3740" extrusionOk="0">
                  <a:moveTo>
                    <a:pt x="1752" y="1"/>
                  </a:moveTo>
                  <a:cubicBezTo>
                    <a:pt x="1051" y="1"/>
                    <a:pt x="430" y="430"/>
                    <a:pt x="176" y="1083"/>
                  </a:cubicBezTo>
                  <a:cubicBezTo>
                    <a:pt x="1" y="1672"/>
                    <a:pt x="112" y="2309"/>
                    <a:pt x="478" y="2786"/>
                  </a:cubicBezTo>
                  <a:cubicBezTo>
                    <a:pt x="765" y="3168"/>
                    <a:pt x="1147" y="3455"/>
                    <a:pt x="1576" y="3646"/>
                  </a:cubicBezTo>
                  <a:cubicBezTo>
                    <a:pt x="1703" y="3702"/>
                    <a:pt x="1783" y="3739"/>
                    <a:pt x="1843" y="3739"/>
                  </a:cubicBezTo>
                  <a:cubicBezTo>
                    <a:pt x="1920" y="3739"/>
                    <a:pt x="1967" y="3679"/>
                    <a:pt x="2038" y="3518"/>
                  </a:cubicBezTo>
                  <a:cubicBezTo>
                    <a:pt x="2149" y="3264"/>
                    <a:pt x="2261" y="3009"/>
                    <a:pt x="2356" y="2754"/>
                  </a:cubicBezTo>
                  <a:cubicBezTo>
                    <a:pt x="2484" y="2452"/>
                    <a:pt x="2643" y="2181"/>
                    <a:pt x="2818" y="1911"/>
                  </a:cubicBezTo>
                  <a:cubicBezTo>
                    <a:pt x="2993" y="1704"/>
                    <a:pt x="3216" y="1544"/>
                    <a:pt x="3375" y="1322"/>
                  </a:cubicBezTo>
                  <a:cubicBezTo>
                    <a:pt x="3423" y="1274"/>
                    <a:pt x="3439" y="1226"/>
                    <a:pt x="3455" y="1162"/>
                  </a:cubicBezTo>
                  <a:cubicBezTo>
                    <a:pt x="3455" y="1115"/>
                    <a:pt x="3439" y="1067"/>
                    <a:pt x="3407" y="1019"/>
                  </a:cubicBezTo>
                  <a:cubicBezTo>
                    <a:pt x="3073" y="398"/>
                    <a:pt x="2452" y="16"/>
                    <a:pt x="1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9"/>
            <p:cNvSpPr/>
            <p:nvPr/>
          </p:nvSpPr>
          <p:spPr>
            <a:xfrm>
              <a:off x="2295881" y="2461077"/>
              <a:ext cx="182050" cy="160874"/>
            </a:xfrm>
            <a:custGeom>
              <a:avLst/>
              <a:gdLst/>
              <a:ahLst/>
              <a:cxnLst/>
              <a:rect l="l" t="t" r="r" b="b"/>
              <a:pathLst>
                <a:path w="2167" h="1915" extrusionOk="0">
                  <a:moveTo>
                    <a:pt x="1349" y="0"/>
                  </a:moveTo>
                  <a:cubicBezTo>
                    <a:pt x="1324" y="0"/>
                    <a:pt x="1299" y="2"/>
                    <a:pt x="1273" y="6"/>
                  </a:cubicBezTo>
                  <a:cubicBezTo>
                    <a:pt x="1178" y="54"/>
                    <a:pt x="1098" y="117"/>
                    <a:pt x="1051" y="213"/>
                  </a:cubicBezTo>
                  <a:cubicBezTo>
                    <a:pt x="891" y="452"/>
                    <a:pt x="875" y="770"/>
                    <a:pt x="987" y="1025"/>
                  </a:cubicBezTo>
                  <a:cubicBezTo>
                    <a:pt x="828" y="961"/>
                    <a:pt x="653" y="913"/>
                    <a:pt x="478" y="881"/>
                  </a:cubicBezTo>
                  <a:cubicBezTo>
                    <a:pt x="430" y="865"/>
                    <a:pt x="382" y="857"/>
                    <a:pt x="334" y="857"/>
                  </a:cubicBezTo>
                  <a:cubicBezTo>
                    <a:pt x="287" y="857"/>
                    <a:pt x="239" y="865"/>
                    <a:pt x="191" y="881"/>
                  </a:cubicBezTo>
                  <a:cubicBezTo>
                    <a:pt x="96" y="897"/>
                    <a:pt x="16" y="977"/>
                    <a:pt x="0" y="1072"/>
                  </a:cubicBezTo>
                  <a:cubicBezTo>
                    <a:pt x="0" y="1136"/>
                    <a:pt x="16" y="1200"/>
                    <a:pt x="48" y="1263"/>
                  </a:cubicBezTo>
                  <a:cubicBezTo>
                    <a:pt x="282" y="1662"/>
                    <a:pt x="819" y="1914"/>
                    <a:pt x="1283" y="1914"/>
                  </a:cubicBezTo>
                  <a:cubicBezTo>
                    <a:pt x="1764" y="1914"/>
                    <a:pt x="2167" y="1642"/>
                    <a:pt x="2069" y="977"/>
                  </a:cubicBezTo>
                  <a:cubicBezTo>
                    <a:pt x="2037" y="738"/>
                    <a:pt x="1958" y="483"/>
                    <a:pt x="1831" y="276"/>
                  </a:cubicBezTo>
                  <a:cubicBezTo>
                    <a:pt x="1732" y="107"/>
                    <a:pt x="1546" y="0"/>
                    <a:pt x="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9"/>
            <p:cNvSpPr/>
            <p:nvPr/>
          </p:nvSpPr>
          <p:spPr>
            <a:xfrm>
              <a:off x="2400141" y="2513668"/>
              <a:ext cx="70988" cy="129792"/>
            </a:xfrm>
            <a:custGeom>
              <a:avLst/>
              <a:gdLst/>
              <a:ahLst/>
              <a:cxnLst/>
              <a:rect l="l" t="t" r="r" b="b"/>
              <a:pathLst>
                <a:path w="845" h="1545" extrusionOk="0">
                  <a:moveTo>
                    <a:pt x="1" y="1545"/>
                  </a:moveTo>
                  <a:lnTo>
                    <a:pt x="1" y="1545"/>
                  </a:lnTo>
                  <a:lnTo>
                    <a:pt x="1" y="1545"/>
                  </a:lnTo>
                  <a:cubicBezTo>
                    <a:pt x="128" y="956"/>
                    <a:pt x="414" y="414"/>
                    <a:pt x="844" y="1"/>
                  </a:cubicBezTo>
                  <a:lnTo>
                    <a:pt x="844" y="1"/>
                  </a:lnTo>
                  <a:cubicBezTo>
                    <a:pt x="414" y="414"/>
                    <a:pt x="128" y="956"/>
                    <a:pt x="1" y="1545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9"/>
            <p:cNvSpPr/>
            <p:nvPr/>
          </p:nvSpPr>
          <p:spPr>
            <a:xfrm>
              <a:off x="2397452" y="2535091"/>
              <a:ext cx="18818" cy="108370"/>
            </a:xfrm>
            <a:custGeom>
              <a:avLst/>
              <a:gdLst/>
              <a:ahLst/>
              <a:cxnLst/>
              <a:rect l="l" t="t" r="r" b="b"/>
              <a:pathLst>
                <a:path w="224" h="1290" extrusionOk="0">
                  <a:moveTo>
                    <a:pt x="33" y="1290"/>
                  </a:moveTo>
                  <a:cubicBezTo>
                    <a:pt x="1" y="398"/>
                    <a:pt x="224" y="0"/>
                    <a:pt x="224" y="0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24" y="0"/>
                  </a:lnTo>
                  <a:cubicBezTo>
                    <a:pt x="224" y="0"/>
                    <a:pt x="1" y="398"/>
                    <a:pt x="33" y="1290"/>
                  </a:cubicBezTo>
                  <a:lnTo>
                    <a:pt x="33" y="1290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9"/>
            <p:cNvSpPr/>
            <p:nvPr/>
          </p:nvSpPr>
          <p:spPr>
            <a:xfrm>
              <a:off x="3174402" y="3876164"/>
              <a:ext cx="169952" cy="57461"/>
            </a:xfrm>
            <a:custGeom>
              <a:avLst/>
              <a:gdLst/>
              <a:ahLst/>
              <a:cxnLst/>
              <a:rect l="l" t="t" r="r" b="b"/>
              <a:pathLst>
                <a:path w="2023" h="684" extrusionOk="0">
                  <a:moveTo>
                    <a:pt x="920" y="1"/>
                  </a:moveTo>
                  <a:cubicBezTo>
                    <a:pt x="764" y="1"/>
                    <a:pt x="610" y="15"/>
                    <a:pt x="462" y="34"/>
                  </a:cubicBezTo>
                  <a:cubicBezTo>
                    <a:pt x="383" y="50"/>
                    <a:pt x="287" y="82"/>
                    <a:pt x="208" y="114"/>
                  </a:cubicBezTo>
                  <a:lnTo>
                    <a:pt x="192" y="114"/>
                  </a:lnTo>
                  <a:cubicBezTo>
                    <a:pt x="144" y="146"/>
                    <a:pt x="96" y="162"/>
                    <a:pt x="64" y="193"/>
                  </a:cubicBezTo>
                  <a:cubicBezTo>
                    <a:pt x="33" y="225"/>
                    <a:pt x="17" y="273"/>
                    <a:pt x="1" y="305"/>
                  </a:cubicBezTo>
                  <a:cubicBezTo>
                    <a:pt x="1" y="321"/>
                    <a:pt x="1" y="337"/>
                    <a:pt x="1" y="353"/>
                  </a:cubicBezTo>
                  <a:cubicBezTo>
                    <a:pt x="1" y="384"/>
                    <a:pt x="1" y="400"/>
                    <a:pt x="1" y="432"/>
                  </a:cubicBezTo>
                  <a:cubicBezTo>
                    <a:pt x="17" y="432"/>
                    <a:pt x="17" y="448"/>
                    <a:pt x="17" y="448"/>
                  </a:cubicBezTo>
                  <a:cubicBezTo>
                    <a:pt x="80" y="512"/>
                    <a:pt x="144" y="544"/>
                    <a:pt x="224" y="560"/>
                  </a:cubicBezTo>
                  <a:lnTo>
                    <a:pt x="335" y="591"/>
                  </a:lnTo>
                  <a:cubicBezTo>
                    <a:pt x="630" y="650"/>
                    <a:pt x="925" y="683"/>
                    <a:pt x="1227" y="683"/>
                  </a:cubicBezTo>
                  <a:cubicBezTo>
                    <a:pt x="1332" y="683"/>
                    <a:pt x="1438" y="679"/>
                    <a:pt x="1545" y="671"/>
                  </a:cubicBezTo>
                  <a:cubicBezTo>
                    <a:pt x="1593" y="655"/>
                    <a:pt x="1640" y="655"/>
                    <a:pt x="1688" y="655"/>
                  </a:cubicBezTo>
                  <a:cubicBezTo>
                    <a:pt x="1784" y="655"/>
                    <a:pt x="1879" y="639"/>
                    <a:pt x="1959" y="591"/>
                  </a:cubicBezTo>
                  <a:cubicBezTo>
                    <a:pt x="1975" y="575"/>
                    <a:pt x="1990" y="560"/>
                    <a:pt x="2006" y="544"/>
                  </a:cubicBezTo>
                  <a:cubicBezTo>
                    <a:pt x="2022" y="512"/>
                    <a:pt x="2022" y="496"/>
                    <a:pt x="2006" y="464"/>
                  </a:cubicBezTo>
                  <a:cubicBezTo>
                    <a:pt x="1975" y="400"/>
                    <a:pt x="1927" y="353"/>
                    <a:pt x="1879" y="305"/>
                  </a:cubicBezTo>
                  <a:lnTo>
                    <a:pt x="1847" y="289"/>
                  </a:lnTo>
                  <a:cubicBezTo>
                    <a:pt x="1799" y="241"/>
                    <a:pt x="1736" y="209"/>
                    <a:pt x="1688" y="178"/>
                  </a:cubicBezTo>
                  <a:cubicBezTo>
                    <a:pt x="1529" y="98"/>
                    <a:pt x="1370" y="50"/>
                    <a:pt x="1210" y="18"/>
                  </a:cubicBezTo>
                  <a:cubicBezTo>
                    <a:pt x="1113" y="6"/>
                    <a:pt x="1016" y="1"/>
                    <a:pt x="920" y="1"/>
                  </a:cubicBezTo>
                  <a:close/>
                </a:path>
              </a:pathLst>
            </a:custGeom>
            <a:solidFill>
              <a:srgbClr val="50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9"/>
            <p:cNvSpPr/>
            <p:nvPr/>
          </p:nvSpPr>
          <p:spPr>
            <a:xfrm>
              <a:off x="3174402" y="3905736"/>
              <a:ext cx="171296" cy="16129"/>
            </a:xfrm>
            <a:custGeom>
              <a:avLst/>
              <a:gdLst/>
              <a:ahLst/>
              <a:cxnLst/>
              <a:rect l="l" t="t" r="r" b="b"/>
              <a:pathLst>
                <a:path w="2039" h="192" extrusionOk="0">
                  <a:moveTo>
                    <a:pt x="1" y="1"/>
                  </a:moveTo>
                  <a:cubicBezTo>
                    <a:pt x="1" y="32"/>
                    <a:pt x="1" y="48"/>
                    <a:pt x="17" y="80"/>
                  </a:cubicBezTo>
                  <a:cubicBezTo>
                    <a:pt x="17" y="80"/>
                    <a:pt x="17" y="96"/>
                    <a:pt x="33" y="96"/>
                  </a:cubicBezTo>
                  <a:cubicBezTo>
                    <a:pt x="240" y="112"/>
                    <a:pt x="478" y="112"/>
                    <a:pt x="637" y="112"/>
                  </a:cubicBezTo>
                  <a:lnTo>
                    <a:pt x="1688" y="176"/>
                  </a:lnTo>
                  <a:cubicBezTo>
                    <a:pt x="1799" y="192"/>
                    <a:pt x="1911" y="192"/>
                    <a:pt x="2022" y="192"/>
                  </a:cubicBezTo>
                  <a:cubicBezTo>
                    <a:pt x="2038" y="160"/>
                    <a:pt x="2038" y="128"/>
                    <a:pt x="2022" y="112"/>
                  </a:cubicBezTo>
                  <a:cubicBezTo>
                    <a:pt x="1608" y="64"/>
                    <a:pt x="1179" y="32"/>
                    <a:pt x="765" y="17"/>
                  </a:cubicBezTo>
                  <a:cubicBezTo>
                    <a:pt x="558" y="1"/>
                    <a:pt x="335" y="1"/>
                    <a:pt x="112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9"/>
            <p:cNvSpPr/>
            <p:nvPr/>
          </p:nvSpPr>
          <p:spPr>
            <a:xfrm>
              <a:off x="3181123" y="3885658"/>
              <a:ext cx="149874" cy="14785"/>
            </a:xfrm>
            <a:custGeom>
              <a:avLst/>
              <a:gdLst/>
              <a:ahLst/>
              <a:cxnLst/>
              <a:rect l="l" t="t" r="r" b="b"/>
              <a:pathLst>
                <a:path w="1784" h="176" extrusionOk="0">
                  <a:moveTo>
                    <a:pt x="128" y="1"/>
                  </a:moveTo>
                  <a:cubicBezTo>
                    <a:pt x="80" y="33"/>
                    <a:pt x="32" y="49"/>
                    <a:pt x="0" y="80"/>
                  </a:cubicBezTo>
                  <a:cubicBezTo>
                    <a:pt x="207" y="112"/>
                    <a:pt x="414" y="96"/>
                    <a:pt x="573" y="112"/>
                  </a:cubicBezTo>
                  <a:lnTo>
                    <a:pt x="1624" y="176"/>
                  </a:lnTo>
                  <a:lnTo>
                    <a:pt x="1783" y="176"/>
                  </a:lnTo>
                  <a:cubicBezTo>
                    <a:pt x="1735" y="128"/>
                    <a:pt x="1672" y="96"/>
                    <a:pt x="1624" y="65"/>
                  </a:cubicBezTo>
                  <a:cubicBezTo>
                    <a:pt x="1322" y="49"/>
                    <a:pt x="1003" y="17"/>
                    <a:pt x="701" y="17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9"/>
            <p:cNvSpPr/>
            <p:nvPr/>
          </p:nvSpPr>
          <p:spPr>
            <a:xfrm>
              <a:off x="3202546" y="3925815"/>
              <a:ext cx="115010" cy="7813"/>
            </a:xfrm>
            <a:custGeom>
              <a:avLst/>
              <a:gdLst/>
              <a:ahLst/>
              <a:cxnLst/>
              <a:rect l="l" t="t" r="r" b="b"/>
              <a:pathLst>
                <a:path w="1369" h="93" extrusionOk="0">
                  <a:moveTo>
                    <a:pt x="0" y="0"/>
                  </a:moveTo>
                  <a:cubicBezTo>
                    <a:pt x="295" y="59"/>
                    <a:pt x="599" y="92"/>
                    <a:pt x="905" y="92"/>
                  </a:cubicBezTo>
                  <a:cubicBezTo>
                    <a:pt x="1012" y="92"/>
                    <a:pt x="1119" y="88"/>
                    <a:pt x="1226" y="80"/>
                  </a:cubicBezTo>
                  <a:lnTo>
                    <a:pt x="1369" y="80"/>
                  </a:lnTo>
                  <a:cubicBezTo>
                    <a:pt x="1051" y="48"/>
                    <a:pt x="732" y="32"/>
                    <a:pt x="414" y="16"/>
                  </a:cubicBezTo>
                  <a:cubicBezTo>
                    <a:pt x="287" y="0"/>
                    <a:pt x="143" y="0"/>
                    <a:pt x="0" y="0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9"/>
            <p:cNvSpPr/>
            <p:nvPr/>
          </p:nvSpPr>
          <p:spPr>
            <a:xfrm>
              <a:off x="3274713" y="3913802"/>
              <a:ext cx="167264" cy="50825"/>
            </a:xfrm>
            <a:custGeom>
              <a:avLst/>
              <a:gdLst/>
              <a:ahLst/>
              <a:cxnLst/>
              <a:rect l="l" t="t" r="r" b="b"/>
              <a:pathLst>
                <a:path w="1991" h="605" extrusionOk="0">
                  <a:moveTo>
                    <a:pt x="1003" y="0"/>
                  </a:moveTo>
                  <a:cubicBezTo>
                    <a:pt x="446" y="0"/>
                    <a:pt x="1" y="143"/>
                    <a:pt x="1" y="303"/>
                  </a:cubicBezTo>
                  <a:cubicBezTo>
                    <a:pt x="1" y="478"/>
                    <a:pt x="446" y="605"/>
                    <a:pt x="1003" y="605"/>
                  </a:cubicBezTo>
                  <a:cubicBezTo>
                    <a:pt x="1545" y="605"/>
                    <a:pt x="1990" y="478"/>
                    <a:pt x="1990" y="303"/>
                  </a:cubicBezTo>
                  <a:cubicBezTo>
                    <a:pt x="1990" y="143"/>
                    <a:pt x="1545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9"/>
            <p:cNvSpPr/>
            <p:nvPr/>
          </p:nvSpPr>
          <p:spPr>
            <a:xfrm>
              <a:off x="3349569" y="3870956"/>
              <a:ext cx="129795" cy="40240"/>
            </a:xfrm>
            <a:custGeom>
              <a:avLst/>
              <a:gdLst/>
              <a:ahLst/>
              <a:cxnLst/>
              <a:rect l="l" t="t" r="r" b="b"/>
              <a:pathLst>
                <a:path w="1545" h="479" extrusionOk="0">
                  <a:moveTo>
                    <a:pt x="781" y="1"/>
                  </a:moveTo>
                  <a:cubicBezTo>
                    <a:pt x="351" y="1"/>
                    <a:pt x="1" y="112"/>
                    <a:pt x="1" y="240"/>
                  </a:cubicBezTo>
                  <a:cubicBezTo>
                    <a:pt x="1" y="367"/>
                    <a:pt x="351" y="478"/>
                    <a:pt x="781" y="478"/>
                  </a:cubicBezTo>
                  <a:cubicBezTo>
                    <a:pt x="1211" y="478"/>
                    <a:pt x="1545" y="367"/>
                    <a:pt x="1545" y="240"/>
                  </a:cubicBezTo>
                  <a:cubicBezTo>
                    <a:pt x="1545" y="112"/>
                    <a:pt x="1211" y="1"/>
                    <a:pt x="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9"/>
            <p:cNvSpPr/>
            <p:nvPr/>
          </p:nvSpPr>
          <p:spPr>
            <a:xfrm>
              <a:off x="2075179" y="3875828"/>
              <a:ext cx="205993" cy="69642"/>
            </a:xfrm>
            <a:custGeom>
              <a:avLst/>
              <a:gdLst/>
              <a:ahLst/>
              <a:cxnLst/>
              <a:rect l="l" t="t" r="r" b="b"/>
              <a:pathLst>
                <a:path w="2452" h="829" extrusionOk="0">
                  <a:moveTo>
                    <a:pt x="1070" y="0"/>
                  </a:moveTo>
                  <a:cubicBezTo>
                    <a:pt x="907" y="0"/>
                    <a:pt x="740" y="12"/>
                    <a:pt x="574" y="38"/>
                  </a:cubicBezTo>
                  <a:cubicBezTo>
                    <a:pt x="462" y="54"/>
                    <a:pt x="351" y="86"/>
                    <a:pt x="255" y="134"/>
                  </a:cubicBezTo>
                  <a:lnTo>
                    <a:pt x="239" y="134"/>
                  </a:lnTo>
                  <a:cubicBezTo>
                    <a:pt x="176" y="150"/>
                    <a:pt x="128" y="182"/>
                    <a:pt x="96" y="229"/>
                  </a:cubicBezTo>
                  <a:cubicBezTo>
                    <a:pt x="48" y="261"/>
                    <a:pt x="17" y="309"/>
                    <a:pt x="1" y="357"/>
                  </a:cubicBezTo>
                  <a:cubicBezTo>
                    <a:pt x="1" y="373"/>
                    <a:pt x="1" y="404"/>
                    <a:pt x="1" y="420"/>
                  </a:cubicBezTo>
                  <a:cubicBezTo>
                    <a:pt x="1" y="452"/>
                    <a:pt x="17" y="484"/>
                    <a:pt x="17" y="500"/>
                  </a:cubicBezTo>
                  <a:cubicBezTo>
                    <a:pt x="32" y="516"/>
                    <a:pt x="32" y="532"/>
                    <a:pt x="32" y="532"/>
                  </a:cubicBezTo>
                  <a:cubicBezTo>
                    <a:pt x="96" y="595"/>
                    <a:pt x="176" y="643"/>
                    <a:pt x="271" y="675"/>
                  </a:cubicBezTo>
                  <a:lnTo>
                    <a:pt x="414" y="707"/>
                  </a:lnTo>
                  <a:cubicBezTo>
                    <a:pt x="792" y="782"/>
                    <a:pt x="1180" y="828"/>
                    <a:pt x="1570" y="828"/>
                  </a:cubicBezTo>
                  <a:cubicBezTo>
                    <a:pt x="1673" y="828"/>
                    <a:pt x="1776" y="825"/>
                    <a:pt x="1879" y="818"/>
                  </a:cubicBezTo>
                  <a:lnTo>
                    <a:pt x="2054" y="802"/>
                  </a:lnTo>
                  <a:cubicBezTo>
                    <a:pt x="2165" y="802"/>
                    <a:pt x="2277" y="770"/>
                    <a:pt x="2388" y="723"/>
                  </a:cubicBezTo>
                  <a:cubicBezTo>
                    <a:pt x="2404" y="707"/>
                    <a:pt x="2420" y="691"/>
                    <a:pt x="2436" y="659"/>
                  </a:cubicBezTo>
                  <a:cubicBezTo>
                    <a:pt x="2452" y="627"/>
                    <a:pt x="2452" y="595"/>
                    <a:pt x="2436" y="564"/>
                  </a:cubicBezTo>
                  <a:cubicBezTo>
                    <a:pt x="2404" y="484"/>
                    <a:pt x="2340" y="420"/>
                    <a:pt x="2277" y="357"/>
                  </a:cubicBezTo>
                  <a:lnTo>
                    <a:pt x="2245" y="341"/>
                  </a:lnTo>
                  <a:cubicBezTo>
                    <a:pt x="2181" y="293"/>
                    <a:pt x="2118" y="245"/>
                    <a:pt x="2054" y="213"/>
                  </a:cubicBezTo>
                  <a:cubicBezTo>
                    <a:pt x="1863" y="118"/>
                    <a:pt x="1672" y="54"/>
                    <a:pt x="1465" y="22"/>
                  </a:cubicBezTo>
                  <a:cubicBezTo>
                    <a:pt x="1336" y="8"/>
                    <a:pt x="1204" y="0"/>
                    <a:pt x="1070" y="0"/>
                  </a:cubicBezTo>
                  <a:close/>
                </a:path>
              </a:pathLst>
            </a:custGeom>
            <a:solidFill>
              <a:srgbClr val="504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9"/>
            <p:cNvSpPr/>
            <p:nvPr/>
          </p:nvSpPr>
          <p:spPr>
            <a:xfrm>
              <a:off x="2075179" y="3911113"/>
              <a:ext cx="207337" cy="18818"/>
            </a:xfrm>
            <a:custGeom>
              <a:avLst/>
              <a:gdLst/>
              <a:ahLst/>
              <a:cxnLst/>
              <a:rect l="l" t="t" r="r" b="b"/>
              <a:pathLst>
                <a:path w="2468" h="224" extrusionOk="0">
                  <a:moveTo>
                    <a:pt x="1" y="0"/>
                  </a:moveTo>
                  <a:cubicBezTo>
                    <a:pt x="1" y="32"/>
                    <a:pt x="17" y="64"/>
                    <a:pt x="17" y="80"/>
                  </a:cubicBezTo>
                  <a:cubicBezTo>
                    <a:pt x="32" y="96"/>
                    <a:pt x="32" y="112"/>
                    <a:pt x="32" y="112"/>
                  </a:cubicBezTo>
                  <a:cubicBezTo>
                    <a:pt x="160" y="120"/>
                    <a:pt x="295" y="120"/>
                    <a:pt x="424" y="120"/>
                  </a:cubicBezTo>
                  <a:cubicBezTo>
                    <a:pt x="554" y="120"/>
                    <a:pt x="677" y="120"/>
                    <a:pt x="781" y="128"/>
                  </a:cubicBezTo>
                  <a:lnTo>
                    <a:pt x="2054" y="207"/>
                  </a:lnTo>
                  <a:cubicBezTo>
                    <a:pt x="2181" y="207"/>
                    <a:pt x="2325" y="223"/>
                    <a:pt x="2452" y="223"/>
                  </a:cubicBezTo>
                  <a:cubicBezTo>
                    <a:pt x="2468" y="191"/>
                    <a:pt x="2468" y="144"/>
                    <a:pt x="2452" y="112"/>
                  </a:cubicBezTo>
                  <a:cubicBezTo>
                    <a:pt x="1958" y="64"/>
                    <a:pt x="1449" y="32"/>
                    <a:pt x="940" y="16"/>
                  </a:cubicBezTo>
                  <a:cubicBezTo>
                    <a:pt x="669" y="0"/>
                    <a:pt x="414" y="0"/>
                    <a:pt x="144" y="0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9"/>
            <p:cNvSpPr/>
            <p:nvPr/>
          </p:nvSpPr>
          <p:spPr>
            <a:xfrm>
              <a:off x="2083244" y="3885658"/>
              <a:ext cx="181882" cy="18818"/>
            </a:xfrm>
            <a:custGeom>
              <a:avLst/>
              <a:gdLst/>
              <a:ahLst/>
              <a:cxnLst/>
              <a:rect l="l" t="t" r="r" b="b"/>
              <a:pathLst>
                <a:path w="2165" h="224" extrusionOk="0">
                  <a:moveTo>
                    <a:pt x="143" y="1"/>
                  </a:moveTo>
                  <a:cubicBezTo>
                    <a:pt x="96" y="33"/>
                    <a:pt x="48" y="65"/>
                    <a:pt x="0" y="112"/>
                  </a:cubicBezTo>
                  <a:cubicBezTo>
                    <a:pt x="120" y="120"/>
                    <a:pt x="247" y="120"/>
                    <a:pt x="366" y="120"/>
                  </a:cubicBezTo>
                  <a:cubicBezTo>
                    <a:pt x="486" y="120"/>
                    <a:pt x="597" y="120"/>
                    <a:pt x="685" y="128"/>
                  </a:cubicBezTo>
                  <a:lnTo>
                    <a:pt x="1958" y="208"/>
                  </a:lnTo>
                  <a:lnTo>
                    <a:pt x="2165" y="224"/>
                  </a:lnTo>
                  <a:cubicBezTo>
                    <a:pt x="2101" y="176"/>
                    <a:pt x="2038" y="128"/>
                    <a:pt x="1958" y="80"/>
                  </a:cubicBezTo>
                  <a:cubicBezTo>
                    <a:pt x="1592" y="65"/>
                    <a:pt x="1226" y="33"/>
                    <a:pt x="860" y="17"/>
                  </a:cubicBezTo>
                  <a:cubicBezTo>
                    <a:pt x="621" y="1"/>
                    <a:pt x="398" y="1"/>
                    <a:pt x="175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9"/>
            <p:cNvSpPr/>
            <p:nvPr/>
          </p:nvSpPr>
          <p:spPr>
            <a:xfrm>
              <a:off x="2109961" y="3935140"/>
              <a:ext cx="139121" cy="9157"/>
            </a:xfrm>
            <a:custGeom>
              <a:avLst/>
              <a:gdLst/>
              <a:ahLst/>
              <a:cxnLst/>
              <a:rect l="l" t="t" r="r" b="b"/>
              <a:pathLst>
                <a:path w="1656" h="109" extrusionOk="0">
                  <a:moveTo>
                    <a:pt x="0" y="1"/>
                  </a:moveTo>
                  <a:cubicBezTo>
                    <a:pt x="359" y="72"/>
                    <a:pt x="726" y="108"/>
                    <a:pt x="1095" y="108"/>
                  </a:cubicBezTo>
                  <a:cubicBezTo>
                    <a:pt x="1218" y="108"/>
                    <a:pt x="1342" y="104"/>
                    <a:pt x="1465" y="96"/>
                  </a:cubicBezTo>
                  <a:lnTo>
                    <a:pt x="1656" y="80"/>
                  </a:lnTo>
                  <a:cubicBezTo>
                    <a:pt x="1274" y="49"/>
                    <a:pt x="892" y="33"/>
                    <a:pt x="494" y="17"/>
                  </a:cubicBezTo>
                  <a:cubicBezTo>
                    <a:pt x="335" y="1"/>
                    <a:pt x="160" y="1"/>
                    <a:pt x="0" y="1"/>
                  </a:cubicBezTo>
                  <a:close/>
                </a:path>
              </a:pathLst>
            </a:custGeom>
            <a:solidFill>
              <a:srgbClr val="5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9"/>
            <p:cNvSpPr/>
            <p:nvPr/>
          </p:nvSpPr>
          <p:spPr>
            <a:xfrm>
              <a:off x="2183472" y="3924471"/>
              <a:ext cx="129795" cy="40156"/>
            </a:xfrm>
            <a:custGeom>
              <a:avLst/>
              <a:gdLst/>
              <a:ahLst/>
              <a:cxnLst/>
              <a:rect l="l" t="t" r="r" b="b"/>
              <a:pathLst>
                <a:path w="1545" h="478" extrusionOk="0">
                  <a:moveTo>
                    <a:pt x="781" y="0"/>
                  </a:moveTo>
                  <a:cubicBezTo>
                    <a:pt x="351" y="0"/>
                    <a:pt x="1" y="112"/>
                    <a:pt x="1" y="239"/>
                  </a:cubicBezTo>
                  <a:cubicBezTo>
                    <a:pt x="1" y="367"/>
                    <a:pt x="351" y="478"/>
                    <a:pt x="781" y="478"/>
                  </a:cubicBezTo>
                  <a:cubicBezTo>
                    <a:pt x="1211" y="478"/>
                    <a:pt x="1545" y="367"/>
                    <a:pt x="1545" y="239"/>
                  </a:cubicBezTo>
                  <a:cubicBezTo>
                    <a:pt x="1545" y="96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9"/>
            <p:cNvSpPr/>
            <p:nvPr/>
          </p:nvSpPr>
          <p:spPr>
            <a:xfrm>
              <a:off x="1980245" y="3924471"/>
              <a:ext cx="129795" cy="40156"/>
            </a:xfrm>
            <a:custGeom>
              <a:avLst/>
              <a:gdLst/>
              <a:ahLst/>
              <a:cxnLst/>
              <a:rect l="l" t="t" r="r" b="b"/>
              <a:pathLst>
                <a:path w="1545" h="478" extrusionOk="0">
                  <a:moveTo>
                    <a:pt x="765" y="0"/>
                  </a:moveTo>
                  <a:cubicBezTo>
                    <a:pt x="351" y="0"/>
                    <a:pt x="0" y="112"/>
                    <a:pt x="0" y="239"/>
                  </a:cubicBezTo>
                  <a:cubicBezTo>
                    <a:pt x="0" y="367"/>
                    <a:pt x="351" y="478"/>
                    <a:pt x="765" y="478"/>
                  </a:cubicBezTo>
                  <a:cubicBezTo>
                    <a:pt x="1194" y="478"/>
                    <a:pt x="1544" y="367"/>
                    <a:pt x="1544" y="239"/>
                  </a:cubicBezTo>
                  <a:cubicBezTo>
                    <a:pt x="1544" y="96"/>
                    <a:pt x="1194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9"/>
            <p:cNvSpPr/>
            <p:nvPr/>
          </p:nvSpPr>
          <p:spPr>
            <a:xfrm flipH="1">
              <a:off x="1574393" y="3306792"/>
              <a:ext cx="65528" cy="81907"/>
            </a:xfrm>
            <a:custGeom>
              <a:avLst/>
              <a:gdLst/>
              <a:ahLst/>
              <a:cxnLst/>
              <a:rect l="l" t="t" r="r" b="b"/>
              <a:pathLst>
                <a:path w="780" h="975" extrusionOk="0">
                  <a:moveTo>
                    <a:pt x="241" y="0"/>
                  </a:moveTo>
                  <a:cubicBezTo>
                    <a:pt x="212" y="0"/>
                    <a:pt x="184" y="7"/>
                    <a:pt x="159" y="21"/>
                  </a:cubicBezTo>
                  <a:cubicBezTo>
                    <a:pt x="16" y="84"/>
                    <a:pt x="0" y="355"/>
                    <a:pt x="127" y="610"/>
                  </a:cubicBezTo>
                  <a:cubicBezTo>
                    <a:pt x="234" y="837"/>
                    <a:pt x="409" y="975"/>
                    <a:pt x="547" y="975"/>
                  </a:cubicBezTo>
                  <a:cubicBezTo>
                    <a:pt x="573" y="975"/>
                    <a:pt x="598" y="970"/>
                    <a:pt x="621" y="960"/>
                  </a:cubicBezTo>
                  <a:cubicBezTo>
                    <a:pt x="764" y="880"/>
                    <a:pt x="780" y="625"/>
                    <a:pt x="653" y="355"/>
                  </a:cubicBezTo>
                  <a:cubicBezTo>
                    <a:pt x="548" y="145"/>
                    <a:pt x="378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9"/>
            <p:cNvSpPr/>
            <p:nvPr/>
          </p:nvSpPr>
          <p:spPr>
            <a:xfrm flipH="1">
              <a:off x="1593042" y="3383411"/>
              <a:ext cx="6805" cy="116350"/>
            </a:xfrm>
            <a:custGeom>
              <a:avLst/>
              <a:gdLst/>
              <a:ahLst/>
              <a:cxnLst/>
              <a:rect l="l" t="t" r="r" b="b"/>
              <a:pathLst>
                <a:path w="81" h="1385" extrusionOk="0">
                  <a:moveTo>
                    <a:pt x="32" y="0"/>
                  </a:moveTo>
                  <a:lnTo>
                    <a:pt x="1" y="1385"/>
                  </a:lnTo>
                  <a:lnTo>
                    <a:pt x="32" y="138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9"/>
            <p:cNvSpPr/>
            <p:nvPr/>
          </p:nvSpPr>
          <p:spPr>
            <a:xfrm flipH="1">
              <a:off x="1610435" y="3363332"/>
              <a:ext cx="72333" cy="85604"/>
            </a:xfrm>
            <a:custGeom>
              <a:avLst/>
              <a:gdLst/>
              <a:ahLst/>
              <a:cxnLst/>
              <a:rect l="l" t="t" r="r" b="b"/>
              <a:pathLst>
                <a:path w="861" h="1019" extrusionOk="0">
                  <a:moveTo>
                    <a:pt x="828" y="0"/>
                  </a:moveTo>
                  <a:lnTo>
                    <a:pt x="1" y="987"/>
                  </a:lnTo>
                  <a:lnTo>
                    <a:pt x="32" y="1019"/>
                  </a:lnTo>
                  <a:lnTo>
                    <a:pt x="860" y="16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9"/>
            <p:cNvSpPr/>
            <p:nvPr/>
          </p:nvSpPr>
          <p:spPr>
            <a:xfrm flipH="1">
              <a:off x="1627827" y="3324519"/>
              <a:ext cx="111061" cy="18818"/>
            </a:xfrm>
            <a:custGeom>
              <a:avLst/>
              <a:gdLst/>
              <a:ahLst/>
              <a:cxnLst/>
              <a:rect l="l" t="t" r="r" b="b"/>
              <a:pathLst>
                <a:path w="1322" h="224" extrusionOk="0">
                  <a:moveTo>
                    <a:pt x="0" y="1"/>
                  </a:moveTo>
                  <a:lnTo>
                    <a:pt x="0" y="32"/>
                  </a:lnTo>
                  <a:lnTo>
                    <a:pt x="1321" y="223"/>
                  </a:lnTo>
                  <a:lnTo>
                    <a:pt x="1321" y="1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9"/>
            <p:cNvSpPr/>
            <p:nvPr/>
          </p:nvSpPr>
          <p:spPr>
            <a:xfrm flipH="1">
              <a:off x="1621189" y="3224209"/>
              <a:ext cx="95015" cy="101733"/>
            </a:xfrm>
            <a:custGeom>
              <a:avLst/>
              <a:gdLst/>
              <a:ahLst/>
              <a:cxnLst/>
              <a:rect l="l" t="t" r="r" b="b"/>
              <a:pathLst>
                <a:path w="1131" h="1211" extrusionOk="0">
                  <a:moveTo>
                    <a:pt x="33" y="1"/>
                  </a:moveTo>
                  <a:lnTo>
                    <a:pt x="1" y="33"/>
                  </a:lnTo>
                  <a:lnTo>
                    <a:pt x="1099" y="1211"/>
                  </a:lnTo>
                  <a:lnTo>
                    <a:pt x="1131" y="11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9"/>
            <p:cNvSpPr/>
            <p:nvPr/>
          </p:nvSpPr>
          <p:spPr>
            <a:xfrm flipH="1">
              <a:off x="1602451" y="3251009"/>
              <a:ext cx="5377" cy="73591"/>
            </a:xfrm>
            <a:custGeom>
              <a:avLst/>
              <a:gdLst/>
              <a:ahLst/>
              <a:cxnLst/>
              <a:rect l="l" t="t" r="r" b="b"/>
              <a:pathLst>
                <a:path w="64" h="876" extrusionOk="0">
                  <a:moveTo>
                    <a:pt x="32" y="0"/>
                  </a:moveTo>
                  <a:lnTo>
                    <a:pt x="0" y="876"/>
                  </a:lnTo>
                  <a:lnTo>
                    <a:pt x="32" y="8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9"/>
            <p:cNvSpPr/>
            <p:nvPr/>
          </p:nvSpPr>
          <p:spPr>
            <a:xfrm flipH="1">
              <a:off x="1547592" y="3331240"/>
              <a:ext cx="37552" cy="17474"/>
            </a:xfrm>
            <a:custGeom>
              <a:avLst/>
              <a:gdLst/>
              <a:ahLst/>
              <a:cxnLst/>
              <a:rect l="l" t="t" r="r" b="b"/>
              <a:pathLst>
                <a:path w="447" h="208" extrusionOk="0">
                  <a:moveTo>
                    <a:pt x="430" y="0"/>
                  </a:moveTo>
                  <a:lnTo>
                    <a:pt x="1" y="175"/>
                  </a:lnTo>
                  <a:lnTo>
                    <a:pt x="17" y="207"/>
                  </a:lnTo>
                  <a:lnTo>
                    <a:pt x="446" y="4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9"/>
            <p:cNvSpPr/>
            <p:nvPr/>
          </p:nvSpPr>
          <p:spPr>
            <a:xfrm flipH="1">
              <a:off x="1528858" y="3368625"/>
              <a:ext cx="62923" cy="61662"/>
            </a:xfrm>
            <a:custGeom>
              <a:avLst/>
              <a:gdLst/>
              <a:ahLst/>
              <a:cxnLst/>
              <a:rect l="l" t="t" r="r" b="b"/>
              <a:pathLst>
                <a:path w="749" h="734" extrusionOk="0">
                  <a:moveTo>
                    <a:pt x="16" y="1"/>
                  </a:moveTo>
                  <a:lnTo>
                    <a:pt x="0" y="33"/>
                  </a:lnTo>
                  <a:lnTo>
                    <a:pt x="716" y="733"/>
                  </a:lnTo>
                  <a:lnTo>
                    <a:pt x="748" y="70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993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>
            <a:spLocks noGrp="1"/>
          </p:cNvSpPr>
          <p:nvPr>
            <p:ph type="title"/>
          </p:nvPr>
        </p:nvSpPr>
        <p:spPr>
          <a:xfrm>
            <a:off x="2706157" y="1418130"/>
            <a:ext cx="6694418" cy="1652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/>
              <a:t>Be the number 1 choice </a:t>
            </a:r>
            <a:endParaRPr lang="en"/>
          </a:p>
        </p:txBody>
      </p:sp>
      <p:sp>
        <p:nvSpPr>
          <p:cNvPr id="805" name="Google Shape;805;p47"/>
          <p:cNvSpPr txBox="1">
            <a:spLocks noGrp="1"/>
          </p:cNvSpPr>
          <p:nvPr>
            <p:ph type="title" idx="2"/>
          </p:nvPr>
        </p:nvSpPr>
        <p:spPr>
          <a:xfrm>
            <a:off x="715050" y="538275"/>
            <a:ext cx="2728626" cy="1654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04.</a:t>
            </a:r>
          </a:p>
        </p:txBody>
      </p:sp>
      <p:sp>
        <p:nvSpPr>
          <p:cNvPr id="806" name="Google Shape;806;p47"/>
          <p:cNvSpPr txBox="1">
            <a:spLocks noGrp="1"/>
          </p:cNvSpPr>
          <p:nvPr>
            <p:ph type="subTitle" idx="1"/>
          </p:nvPr>
        </p:nvSpPr>
        <p:spPr>
          <a:xfrm>
            <a:off x="4278979" y="3110767"/>
            <a:ext cx="3288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for every pet owner’s needs</a:t>
            </a:r>
          </a:p>
        </p:txBody>
      </p:sp>
      <p:grpSp>
        <p:nvGrpSpPr>
          <p:cNvPr id="807" name="Google Shape;807;p47"/>
          <p:cNvGrpSpPr/>
          <p:nvPr/>
        </p:nvGrpSpPr>
        <p:grpSpPr>
          <a:xfrm flipH="1">
            <a:off x="715038" y="2645554"/>
            <a:ext cx="3287990" cy="1876635"/>
            <a:chOff x="996413" y="2676629"/>
            <a:chExt cx="3287990" cy="1876635"/>
          </a:xfrm>
        </p:grpSpPr>
        <p:sp>
          <p:nvSpPr>
            <p:cNvPr id="808" name="Google Shape;808;p47"/>
            <p:cNvSpPr/>
            <p:nvPr/>
          </p:nvSpPr>
          <p:spPr>
            <a:xfrm flipH="1">
              <a:off x="1392402" y="2676629"/>
              <a:ext cx="2681180" cy="1741627"/>
            </a:xfrm>
            <a:custGeom>
              <a:avLst/>
              <a:gdLst/>
              <a:ahLst/>
              <a:cxnLst/>
              <a:rect l="l" t="t" r="r" b="b"/>
              <a:pathLst>
                <a:path w="55855" h="36282" extrusionOk="0">
                  <a:moveTo>
                    <a:pt x="19652" y="1"/>
                  </a:moveTo>
                  <a:cubicBezTo>
                    <a:pt x="17688" y="1"/>
                    <a:pt x="15694" y="544"/>
                    <a:pt x="14135" y="1794"/>
                  </a:cubicBezTo>
                  <a:cubicBezTo>
                    <a:pt x="13148" y="2590"/>
                    <a:pt x="12384" y="3641"/>
                    <a:pt x="11525" y="4564"/>
                  </a:cubicBezTo>
                  <a:cubicBezTo>
                    <a:pt x="10283" y="5917"/>
                    <a:pt x="8851" y="7063"/>
                    <a:pt x="7259" y="7970"/>
                  </a:cubicBezTo>
                  <a:cubicBezTo>
                    <a:pt x="5715" y="8846"/>
                    <a:pt x="3996" y="9514"/>
                    <a:pt x="2706" y="10788"/>
                  </a:cubicBezTo>
                  <a:cubicBezTo>
                    <a:pt x="144" y="13319"/>
                    <a:pt x="0" y="17600"/>
                    <a:pt x="924" y="21182"/>
                  </a:cubicBezTo>
                  <a:cubicBezTo>
                    <a:pt x="2308" y="26594"/>
                    <a:pt x="5954" y="31560"/>
                    <a:pt x="10968" y="33486"/>
                  </a:cubicBezTo>
                  <a:cubicBezTo>
                    <a:pt x="13704" y="34537"/>
                    <a:pt x="16653" y="34657"/>
                    <a:pt x="19588" y="34657"/>
                  </a:cubicBezTo>
                  <a:cubicBezTo>
                    <a:pt x="20255" y="34657"/>
                    <a:pt x="20921" y="34651"/>
                    <a:pt x="21584" y="34648"/>
                  </a:cubicBezTo>
                  <a:cubicBezTo>
                    <a:pt x="21708" y="34648"/>
                    <a:pt x="21832" y="34647"/>
                    <a:pt x="21956" y="34647"/>
                  </a:cubicBezTo>
                  <a:cubicBezTo>
                    <a:pt x="29266" y="34647"/>
                    <a:pt x="36590" y="35110"/>
                    <a:pt x="43853" y="36064"/>
                  </a:cubicBezTo>
                  <a:cubicBezTo>
                    <a:pt x="44885" y="36198"/>
                    <a:pt x="45863" y="36281"/>
                    <a:pt x="46785" y="36281"/>
                  </a:cubicBezTo>
                  <a:cubicBezTo>
                    <a:pt x="50159" y="36281"/>
                    <a:pt x="52780" y="35165"/>
                    <a:pt x="54518" y="31289"/>
                  </a:cubicBezTo>
                  <a:cubicBezTo>
                    <a:pt x="55250" y="29698"/>
                    <a:pt x="55855" y="27931"/>
                    <a:pt x="55536" y="26196"/>
                  </a:cubicBezTo>
                  <a:cubicBezTo>
                    <a:pt x="55266" y="24652"/>
                    <a:pt x="54279" y="23378"/>
                    <a:pt x="53626" y="21962"/>
                  </a:cubicBezTo>
                  <a:cubicBezTo>
                    <a:pt x="52321" y="19176"/>
                    <a:pt x="52241" y="15961"/>
                    <a:pt x="51302" y="13016"/>
                  </a:cubicBezTo>
                  <a:cubicBezTo>
                    <a:pt x="49404" y="7183"/>
                    <a:pt x="43720" y="2984"/>
                    <a:pt x="37864" y="2984"/>
                  </a:cubicBezTo>
                  <a:cubicBezTo>
                    <a:pt x="37632" y="2984"/>
                    <a:pt x="37400" y="2991"/>
                    <a:pt x="37168" y="3004"/>
                  </a:cubicBezTo>
                  <a:cubicBezTo>
                    <a:pt x="35663" y="3097"/>
                    <a:pt x="34159" y="3447"/>
                    <a:pt x="32654" y="3447"/>
                  </a:cubicBezTo>
                  <a:cubicBezTo>
                    <a:pt x="32360" y="3447"/>
                    <a:pt x="32066" y="3433"/>
                    <a:pt x="31772" y="3402"/>
                  </a:cubicBezTo>
                  <a:cubicBezTo>
                    <a:pt x="29862" y="3227"/>
                    <a:pt x="28095" y="2352"/>
                    <a:pt x="26312" y="1603"/>
                  </a:cubicBezTo>
                  <a:cubicBezTo>
                    <a:pt x="24338" y="776"/>
                    <a:pt x="22269" y="107"/>
                    <a:pt x="20136" y="12"/>
                  </a:cubicBezTo>
                  <a:cubicBezTo>
                    <a:pt x="19975" y="4"/>
                    <a:pt x="19814" y="1"/>
                    <a:pt x="19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flipH="1">
              <a:off x="1374840" y="4206734"/>
              <a:ext cx="2827107" cy="346530"/>
            </a:xfrm>
            <a:custGeom>
              <a:avLst/>
              <a:gdLst/>
              <a:ahLst/>
              <a:cxnLst/>
              <a:rect l="l" t="t" r="r" b="b"/>
              <a:pathLst>
                <a:path w="58895" h="7219" extrusionOk="0">
                  <a:moveTo>
                    <a:pt x="34340" y="0"/>
                  </a:moveTo>
                  <a:cubicBezTo>
                    <a:pt x="32723" y="0"/>
                    <a:pt x="31062" y="17"/>
                    <a:pt x="29368" y="52"/>
                  </a:cubicBezTo>
                  <a:cubicBezTo>
                    <a:pt x="13132" y="386"/>
                    <a:pt x="0" y="2249"/>
                    <a:pt x="32" y="4206"/>
                  </a:cubicBezTo>
                  <a:cubicBezTo>
                    <a:pt x="75" y="5974"/>
                    <a:pt x="10667" y="7219"/>
                    <a:pt x="24544" y="7219"/>
                  </a:cubicBezTo>
                  <a:cubicBezTo>
                    <a:pt x="26159" y="7219"/>
                    <a:pt x="27819" y="7202"/>
                    <a:pt x="29511" y="7167"/>
                  </a:cubicBezTo>
                  <a:cubicBezTo>
                    <a:pt x="45763" y="6833"/>
                    <a:pt x="58895" y="4986"/>
                    <a:pt x="58847" y="3013"/>
                  </a:cubicBezTo>
                  <a:cubicBezTo>
                    <a:pt x="58819" y="1245"/>
                    <a:pt x="48228" y="0"/>
                    <a:pt x="343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flipH="1">
              <a:off x="3660945" y="4209951"/>
              <a:ext cx="254461" cy="5424"/>
            </a:xfrm>
            <a:custGeom>
              <a:avLst/>
              <a:gdLst/>
              <a:ahLst/>
              <a:cxnLst/>
              <a:rect l="l" t="t" r="r" b="b"/>
              <a:pathLst>
                <a:path w="5301" h="113" extrusionOk="0">
                  <a:moveTo>
                    <a:pt x="64" y="1"/>
                  </a:moveTo>
                  <a:cubicBezTo>
                    <a:pt x="32" y="1"/>
                    <a:pt x="16" y="33"/>
                    <a:pt x="16" y="65"/>
                  </a:cubicBezTo>
                  <a:cubicBezTo>
                    <a:pt x="0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301" y="96"/>
                    <a:pt x="5301" y="65"/>
                  </a:cubicBezTo>
                  <a:cubicBezTo>
                    <a:pt x="5285" y="33"/>
                    <a:pt x="5269" y="1"/>
                    <a:pt x="5237" y="1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flipH="1">
              <a:off x="3761035" y="4279510"/>
              <a:ext cx="253693" cy="5376"/>
            </a:xfrm>
            <a:custGeom>
              <a:avLst/>
              <a:gdLst/>
              <a:ahLst/>
              <a:cxnLst/>
              <a:rect l="l" t="t" r="r" b="b"/>
              <a:pathLst>
                <a:path w="5285" h="112" extrusionOk="0">
                  <a:moveTo>
                    <a:pt x="64" y="0"/>
                  </a:moveTo>
                  <a:cubicBezTo>
                    <a:pt x="32" y="0"/>
                    <a:pt x="0" y="16"/>
                    <a:pt x="0" y="48"/>
                  </a:cubicBezTo>
                  <a:cubicBezTo>
                    <a:pt x="0" y="80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69" y="112"/>
                    <a:pt x="5285" y="80"/>
                    <a:pt x="5285" y="48"/>
                  </a:cubicBezTo>
                  <a:cubicBezTo>
                    <a:pt x="5285" y="16"/>
                    <a:pt x="5269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flipH="1">
              <a:off x="3819121" y="4318489"/>
              <a:ext cx="255229" cy="5376"/>
            </a:xfrm>
            <a:custGeom>
              <a:avLst/>
              <a:gdLst/>
              <a:ahLst/>
              <a:cxnLst/>
              <a:rect l="l" t="t" r="r" b="b"/>
              <a:pathLst>
                <a:path w="5317" h="112" extrusionOk="0">
                  <a:moveTo>
                    <a:pt x="80" y="0"/>
                  </a:moveTo>
                  <a:cubicBezTo>
                    <a:pt x="0" y="0"/>
                    <a:pt x="0" y="112"/>
                    <a:pt x="80" y="112"/>
                  </a:cubicBezTo>
                  <a:lnTo>
                    <a:pt x="5253" y="112"/>
                  </a:lnTo>
                  <a:cubicBezTo>
                    <a:pt x="5317" y="112"/>
                    <a:pt x="5317" y="0"/>
                    <a:pt x="5253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 flipH="1">
              <a:off x="3710582" y="4242066"/>
              <a:ext cx="253741" cy="5376"/>
            </a:xfrm>
            <a:custGeom>
              <a:avLst/>
              <a:gdLst/>
              <a:ahLst/>
              <a:cxnLst/>
              <a:rect l="l" t="t" r="r" b="b"/>
              <a:pathLst>
                <a:path w="5286" h="112" extrusionOk="0">
                  <a:moveTo>
                    <a:pt x="64" y="0"/>
                  </a:moveTo>
                  <a:cubicBezTo>
                    <a:pt x="32" y="0"/>
                    <a:pt x="1" y="32"/>
                    <a:pt x="1" y="64"/>
                  </a:cubicBezTo>
                  <a:cubicBezTo>
                    <a:pt x="1" y="96"/>
                    <a:pt x="32" y="112"/>
                    <a:pt x="64" y="112"/>
                  </a:cubicBezTo>
                  <a:lnTo>
                    <a:pt x="5237" y="112"/>
                  </a:lnTo>
                  <a:cubicBezTo>
                    <a:pt x="5253" y="112"/>
                    <a:pt x="5285" y="96"/>
                    <a:pt x="5285" y="64"/>
                  </a:cubicBezTo>
                  <a:cubicBezTo>
                    <a:pt x="5285" y="32"/>
                    <a:pt x="5253" y="0"/>
                    <a:pt x="5237" y="0"/>
                  </a:cubicBezTo>
                  <a:close/>
                </a:path>
              </a:pathLst>
            </a:custGeom>
            <a:solidFill>
              <a:srgbClr val="805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47"/>
            <p:cNvGrpSpPr/>
            <p:nvPr/>
          </p:nvGrpSpPr>
          <p:grpSpPr>
            <a:xfrm flipH="1">
              <a:off x="1339833" y="4191971"/>
              <a:ext cx="2928777" cy="275150"/>
              <a:chOff x="1831450" y="4457375"/>
              <a:chExt cx="1525325" cy="143300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1896325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1831450" y="4587900"/>
                <a:ext cx="1325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113" extrusionOk="0">
                    <a:moveTo>
                      <a:pt x="64" y="1"/>
                    </a:moveTo>
                    <a:cubicBezTo>
                      <a:pt x="0" y="17"/>
                      <a:pt x="0" y="96"/>
                      <a:pt x="64" y="112"/>
                    </a:cubicBezTo>
                    <a:lnTo>
                      <a:pt x="5237" y="112"/>
                    </a:lnTo>
                    <a:cubicBezTo>
                      <a:pt x="5301" y="96"/>
                      <a:pt x="5301" y="17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7"/>
              <p:cNvSpPr/>
              <p:nvPr/>
            </p:nvSpPr>
            <p:spPr>
              <a:xfrm>
                <a:off x="1867675" y="4566775"/>
                <a:ext cx="133325" cy="285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4" extrusionOk="0">
                    <a:moveTo>
                      <a:pt x="65" y="1"/>
                    </a:moveTo>
                    <a:cubicBezTo>
                      <a:pt x="0" y="1"/>
                      <a:pt x="5" y="99"/>
                      <a:pt x="80" y="113"/>
                    </a:cubicBezTo>
                    <a:lnTo>
                      <a:pt x="5253" y="113"/>
                    </a:lnTo>
                    <a:cubicBezTo>
                      <a:pt x="5332" y="113"/>
                      <a:pt x="5332" y="2"/>
                      <a:pt x="5253" y="2"/>
                    </a:cubicBezTo>
                    <a:lnTo>
                      <a:pt x="80" y="2"/>
                    </a:lnTo>
                    <a:cubicBezTo>
                      <a:pt x="74" y="1"/>
                      <a:pt x="69" y="1"/>
                      <a:pt x="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7"/>
              <p:cNvSpPr/>
              <p:nvPr/>
            </p:nvSpPr>
            <p:spPr>
              <a:xfrm>
                <a:off x="1919000" y="4457375"/>
                <a:ext cx="132355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52942" h="5732" extrusionOk="0">
                    <a:moveTo>
                      <a:pt x="10522" y="1"/>
                    </a:moveTo>
                    <a:lnTo>
                      <a:pt x="5603" y="2691"/>
                    </a:lnTo>
                    <a:lnTo>
                      <a:pt x="3932" y="3598"/>
                    </a:lnTo>
                    <a:lnTo>
                      <a:pt x="2404" y="4426"/>
                    </a:lnTo>
                    <a:lnTo>
                      <a:pt x="828" y="5285"/>
                    </a:lnTo>
                    <a:lnTo>
                      <a:pt x="0" y="5731"/>
                    </a:lnTo>
                    <a:lnTo>
                      <a:pt x="44394" y="5731"/>
                    </a:lnTo>
                    <a:lnTo>
                      <a:pt x="45079" y="5285"/>
                    </a:lnTo>
                    <a:lnTo>
                      <a:pt x="47609" y="3598"/>
                    </a:lnTo>
                    <a:lnTo>
                      <a:pt x="50204" y="1863"/>
                    </a:lnTo>
                    <a:lnTo>
                      <a:pt x="51366" y="1099"/>
                    </a:lnTo>
                    <a:lnTo>
                      <a:pt x="52385" y="431"/>
                    </a:lnTo>
                    <a:lnTo>
                      <a:pt x="52942" y="49"/>
                    </a:lnTo>
                    <a:lnTo>
                      <a:pt x="41752" y="49"/>
                    </a:lnTo>
                    <a:lnTo>
                      <a:pt x="37963" y="33"/>
                    </a:lnTo>
                    <a:lnTo>
                      <a:pt x="29368" y="33"/>
                    </a:lnTo>
                    <a:lnTo>
                      <a:pt x="24290" y="17"/>
                    </a:lnTo>
                    <a:lnTo>
                      <a:pt x="15536" y="17"/>
                    </a:lnTo>
                    <a:lnTo>
                      <a:pt x="117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3224625" y="4466525"/>
                <a:ext cx="132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3" extrusionOk="0">
                    <a:moveTo>
                      <a:pt x="64" y="1"/>
                    </a:moveTo>
                    <a:cubicBezTo>
                      <a:pt x="32" y="1"/>
                      <a:pt x="0" y="33"/>
                      <a:pt x="0" y="65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5"/>
                    </a:cubicBezTo>
                    <a:cubicBezTo>
                      <a:pt x="5285" y="33"/>
                      <a:pt x="5269" y="1"/>
                      <a:pt x="5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3172900" y="4502750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16"/>
                      <a:pt x="0" y="48"/>
                    </a:cubicBezTo>
                    <a:cubicBezTo>
                      <a:pt x="0" y="80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53" y="112"/>
                      <a:pt x="5285" y="80"/>
                      <a:pt x="5285" y="48"/>
                    </a:cubicBezTo>
                    <a:cubicBezTo>
                      <a:pt x="5285" y="16"/>
                      <a:pt x="5253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3105650" y="4545725"/>
                <a:ext cx="1321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12" extrusionOk="0">
                    <a:moveTo>
                      <a:pt x="64" y="0"/>
                    </a:moveTo>
                    <a:cubicBezTo>
                      <a:pt x="32" y="0"/>
                      <a:pt x="0" y="32"/>
                      <a:pt x="0" y="64"/>
                    </a:cubicBezTo>
                    <a:cubicBezTo>
                      <a:pt x="0" y="96"/>
                      <a:pt x="32" y="112"/>
                      <a:pt x="64" y="112"/>
                    </a:cubicBezTo>
                    <a:lnTo>
                      <a:pt x="5237" y="112"/>
                    </a:lnTo>
                    <a:cubicBezTo>
                      <a:pt x="5269" y="112"/>
                      <a:pt x="5285" y="96"/>
                      <a:pt x="5285" y="64"/>
                    </a:cubicBezTo>
                    <a:cubicBezTo>
                      <a:pt x="5285" y="32"/>
                      <a:pt x="5269" y="0"/>
                      <a:pt x="5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7"/>
              <p:cNvSpPr/>
              <p:nvPr/>
            </p:nvSpPr>
            <p:spPr>
              <a:xfrm>
                <a:off x="3040850" y="4587875"/>
                <a:ext cx="132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115" extrusionOk="0">
                    <a:moveTo>
                      <a:pt x="52" y="0"/>
                    </a:moveTo>
                    <a:cubicBezTo>
                      <a:pt x="1" y="0"/>
                      <a:pt x="1" y="114"/>
                      <a:pt x="52" y="114"/>
                    </a:cubicBezTo>
                    <a:cubicBezTo>
                      <a:pt x="55" y="114"/>
                      <a:pt x="58" y="114"/>
                      <a:pt x="61" y="113"/>
                    </a:cubicBezTo>
                    <a:lnTo>
                      <a:pt x="5234" y="113"/>
                    </a:lnTo>
                    <a:cubicBezTo>
                      <a:pt x="5298" y="97"/>
                      <a:pt x="5298" y="18"/>
                      <a:pt x="5234" y="2"/>
                    </a:cubicBezTo>
                    <a:lnTo>
                      <a:pt x="61" y="2"/>
                    </a:lnTo>
                    <a:cubicBezTo>
                      <a:pt x="58" y="1"/>
                      <a:pt x="55" y="0"/>
                      <a:pt x="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7"/>
              <p:cNvSpPr/>
              <p:nvPr/>
            </p:nvSpPr>
            <p:spPr>
              <a:xfrm>
                <a:off x="3077375" y="4566825"/>
                <a:ext cx="1329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112" extrusionOk="0">
                    <a:moveTo>
                      <a:pt x="65" y="0"/>
                    </a:moveTo>
                    <a:cubicBezTo>
                      <a:pt x="1" y="0"/>
                      <a:pt x="1" y="111"/>
                      <a:pt x="65" y="111"/>
                    </a:cubicBezTo>
                    <a:lnTo>
                      <a:pt x="5238" y="111"/>
                    </a:lnTo>
                    <a:cubicBezTo>
                      <a:pt x="5317" y="111"/>
                      <a:pt x="5317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3141850" y="4523050"/>
                <a:ext cx="1333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112" extrusionOk="0">
                    <a:moveTo>
                      <a:pt x="80" y="0"/>
                    </a:moveTo>
                    <a:cubicBezTo>
                      <a:pt x="1" y="0"/>
                      <a:pt x="1" y="112"/>
                      <a:pt x="80" y="112"/>
                    </a:cubicBezTo>
                    <a:lnTo>
                      <a:pt x="5253" y="112"/>
                    </a:lnTo>
                    <a:cubicBezTo>
                      <a:pt x="5333" y="112"/>
                      <a:pt x="5333" y="0"/>
                      <a:pt x="5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3199150" y="4483250"/>
                <a:ext cx="1321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112" extrusionOk="0">
                    <a:moveTo>
                      <a:pt x="48" y="0"/>
                    </a:moveTo>
                    <a:cubicBezTo>
                      <a:pt x="17" y="0"/>
                      <a:pt x="1" y="32"/>
                      <a:pt x="1" y="64"/>
                    </a:cubicBezTo>
                    <a:cubicBezTo>
                      <a:pt x="1" y="96"/>
                      <a:pt x="17" y="112"/>
                      <a:pt x="48" y="112"/>
                    </a:cubicBezTo>
                    <a:lnTo>
                      <a:pt x="5222" y="112"/>
                    </a:lnTo>
                    <a:cubicBezTo>
                      <a:pt x="5253" y="112"/>
                      <a:pt x="5285" y="96"/>
                      <a:pt x="5285" y="64"/>
                    </a:cubicBezTo>
                    <a:cubicBezTo>
                      <a:pt x="5285" y="32"/>
                      <a:pt x="5253" y="0"/>
                      <a:pt x="52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7"/>
              <p:cNvSpPr/>
              <p:nvPr/>
            </p:nvSpPr>
            <p:spPr>
              <a:xfrm>
                <a:off x="2853350" y="4458575"/>
                <a:ext cx="31400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5684" extrusionOk="0">
                    <a:moveTo>
                      <a:pt x="8787" y="1"/>
                    </a:moveTo>
                    <a:lnTo>
                      <a:pt x="0" y="5683"/>
                    </a:lnTo>
                    <a:lnTo>
                      <a:pt x="4585" y="5683"/>
                    </a:lnTo>
                    <a:lnTo>
                      <a:pt x="12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7"/>
              <p:cNvSpPr/>
              <p:nvPr/>
            </p:nvSpPr>
            <p:spPr>
              <a:xfrm>
                <a:off x="2648025" y="4458175"/>
                <a:ext cx="314775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1" h="5700" extrusionOk="0">
                    <a:moveTo>
                      <a:pt x="8802" y="1"/>
                    </a:moveTo>
                    <a:lnTo>
                      <a:pt x="0" y="5699"/>
                    </a:lnTo>
                    <a:lnTo>
                      <a:pt x="4584" y="5699"/>
                    </a:lnTo>
                    <a:lnTo>
                      <a:pt x="12591" y="17"/>
                    </a:lnTo>
                    <a:lnTo>
                      <a:pt x="88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2432725" y="4458175"/>
                <a:ext cx="314800" cy="142500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5700" extrusionOk="0">
                    <a:moveTo>
                      <a:pt x="8819" y="1"/>
                    </a:moveTo>
                    <a:lnTo>
                      <a:pt x="1" y="5699"/>
                    </a:lnTo>
                    <a:lnTo>
                      <a:pt x="4585" y="5699"/>
                    </a:lnTo>
                    <a:lnTo>
                      <a:pt x="125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2211075" y="4457775"/>
                <a:ext cx="315200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5716" extrusionOk="0">
                    <a:moveTo>
                      <a:pt x="8835" y="1"/>
                    </a:moveTo>
                    <a:lnTo>
                      <a:pt x="1" y="5715"/>
                    </a:lnTo>
                    <a:lnTo>
                      <a:pt x="4585" y="5715"/>
                    </a:lnTo>
                    <a:lnTo>
                      <a:pt x="126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991825" y="4457375"/>
                <a:ext cx="315575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12623" h="5732" extrusionOk="0">
                    <a:moveTo>
                      <a:pt x="8834" y="1"/>
                    </a:moveTo>
                    <a:lnTo>
                      <a:pt x="0" y="5731"/>
                    </a:lnTo>
                    <a:lnTo>
                      <a:pt x="4568" y="5731"/>
                    </a:lnTo>
                    <a:lnTo>
                      <a:pt x="12623" y="17"/>
                    </a:lnTo>
                    <a:lnTo>
                      <a:pt x="8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47"/>
            <p:cNvSpPr/>
            <p:nvPr/>
          </p:nvSpPr>
          <p:spPr>
            <a:xfrm flipH="1">
              <a:off x="1711752" y="4187052"/>
              <a:ext cx="2144848" cy="227580"/>
            </a:xfrm>
            <a:custGeom>
              <a:avLst/>
              <a:gdLst/>
              <a:ahLst/>
              <a:cxnLst/>
              <a:rect l="l" t="t" r="r" b="b"/>
              <a:pathLst>
                <a:path w="44682" h="4741" extrusionOk="0">
                  <a:moveTo>
                    <a:pt x="41211" y="0"/>
                  </a:moveTo>
                  <a:cubicBezTo>
                    <a:pt x="39780" y="305"/>
                    <a:pt x="38316" y="383"/>
                    <a:pt x="36849" y="383"/>
                  </a:cubicBezTo>
                  <a:cubicBezTo>
                    <a:pt x="36016" y="383"/>
                    <a:pt x="35181" y="358"/>
                    <a:pt x="34351" y="335"/>
                  </a:cubicBezTo>
                  <a:cubicBezTo>
                    <a:pt x="30195" y="216"/>
                    <a:pt x="26041" y="156"/>
                    <a:pt x="21889" y="156"/>
                  </a:cubicBezTo>
                  <a:cubicBezTo>
                    <a:pt x="15466" y="156"/>
                    <a:pt x="9047" y="299"/>
                    <a:pt x="2627" y="589"/>
                  </a:cubicBezTo>
                  <a:cubicBezTo>
                    <a:pt x="2587" y="588"/>
                    <a:pt x="2547" y="588"/>
                    <a:pt x="2508" y="588"/>
                  </a:cubicBezTo>
                  <a:cubicBezTo>
                    <a:pt x="1993" y="588"/>
                    <a:pt x="1492" y="683"/>
                    <a:pt x="1020" y="860"/>
                  </a:cubicBezTo>
                  <a:cubicBezTo>
                    <a:pt x="510" y="1083"/>
                    <a:pt x="81" y="1497"/>
                    <a:pt x="33" y="2070"/>
                  </a:cubicBezTo>
                  <a:cubicBezTo>
                    <a:pt x="1" y="2643"/>
                    <a:pt x="399" y="3168"/>
                    <a:pt x="908" y="3439"/>
                  </a:cubicBezTo>
                  <a:cubicBezTo>
                    <a:pt x="1418" y="3709"/>
                    <a:pt x="2007" y="3757"/>
                    <a:pt x="2580" y="3789"/>
                  </a:cubicBezTo>
                  <a:cubicBezTo>
                    <a:pt x="2991" y="3808"/>
                    <a:pt x="3402" y="3817"/>
                    <a:pt x="3814" y="3817"/>
                  </a:cubicBezTo>
                  <a:cubicBezTo>
                    <a:pt x="6077" y="3817"/>
                    <a:pt x="8339" y="3555"/>
                    <a:pt x="10602" y="3407"/>
                  </a:cubicBezTo>
                  <a:cubicBezTo>
                    <a:pt x="12046" y="3317"/>
                    <a:pt x="13490" y="3278"/>
                    <a:pt x="14935" y="3278"/>
                  </a:cubicBezTo>
                  <a:cubicBezTo>
                    <a:pt x="22420" y="3278"/>
                    <a:pt x="29906" y="4322"/>
                    <a:pt x="37391" y="4696"/>
                  </a:cubicBezTo>
                  <a:cubicBezTo>
                    <a:pt x="37899" y="4721"/>
                    <a:pt x="38415" y="4741"/>
                    <a:pt x="38931" y="4741"/>
                  </a:cubicBezTo>
                  <a:cubicBezTo>
                    <a:pt x="40699" y="4741"/>
                    <a:pt x="42469" y="4512"/>
                    <a:pt x="43885" y="3502"/>
                  </a:cubicBezTo>
                  <a:cubicBezTo>
                    <a:pt x="44220" y="3248"/>
                    <a:pt x="44570" y="2929"/>
                    <a:pt x="44618" y="2499"/>
                  </a:cubicBezTo>
                  <a:cubicBezTo>
                    <a:pt x="44681" y="1974"/>
                    <a:pt x="44283" y="1513"/>
                    <a:pt x="43854" y="1194"/>
                  </a:cubicBezTo>
                  <a:cubicBezTo>
                    <a:pt x="43408" y="892"/>
                    <a:pt x="42914" y="669"/>
                    <a:pt x="42564" y="255"/>
                  </a:cubicBezTo>
                  <a:lnTo>
                    <a:pt x="41211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" name="Google Shape;832;p47"/>
            <p:cNvGrpSpPr/>
            <p:nvPr/>
          </p:nvGrpSpPr>
          <p:grpSpPr>
            <a:xfrm flipH="1">
              <a:off x="1245797" y="3048840"/>
              <a:ext cx="3038606" cy="1322757"/>
              <a:chOff x="1823225" y="3862025"/>
              <a:chExt cx="1582525" cy="688900"/>
            </a:xfrm>
          </p:grpSpPr>
          <p:sp>
            <p:nvSpPr>
              <p:cNvPr id="833" name="Google Shape;833;p47"/>
              <p:cNvSpPr/>
              <p:nvPr/>
            </p:nvSpPr>
            <p:spPr>
              <a:xfrm>
                <a:off x="1823225" y="3862025"/>
                <a:ext cx="1483000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59320" h="27534" extrusionOk="0">
                    <a:moveTo>
                      <a:pt x="48932" y="1"/>
                    </a:moveTo>
                    <a:cubicBezTo>
                      <a:pt x="48914" y="1"/>
                      <a:pt x="48896" y="1"/>
                      <a:pt x="48878" y="2"/>
                    </a:cubicBezTo>
                    <a:cubicBezTo>
                      <a:pt x="46920" y="130"/>
                      <a:pt x="45026" y="6147"/>
                      <a:pt x="45026" y="6147"/>
                    </a:cubicBezTo>
                    <a:cubicBezTo>
                      <a:pt x="44309" y="5971"/>
                      <a:pt x="44357" y="6051"/>
                      <a:pt x="43720" y="6003"/>
                    </a:cubicBezTo>
                    <a:lnTo>
                      <a:pt x="43243" y="5971"/>
                    </a:lnTo>
                    <a:cubicBezTo>
                      <a:pt x="43159" y="5969"/>
                      <a:pt x="43075" y="5968"/>
                      <a:pt x="42992" y="5968"/>
                    </a:cubicBezTo>
                    <a:cubicBezTo>
                      <a:pt x="41820" y="5968"/>
                      <a:pt x="40665" y="6176"/>
                      <a:pt x="39566" y="6592"/>
                    </a:cubicBezTo>
                    <a:cubicBezTo>
                      <a:pt x="38834" y="6847"/>
                      <a:pt x="38117" y="7181"/>
                      <a:pt x="37433" y="7579"/>
                    </a:cubicBezTo>
                    <a:cubicBezTo>
                      <a:pt x="36134" y="5447"/>
                      <a:pt x="32182" y="2868"/>
                      <a:pt x="30467" y="2868"/>
                    </a:cubicBezTo>
                    <a:cubicBezTo>
                      <a:pt x="30185" y="2868"/>
                      <a:pt x="29964" y="2938"/>
                      <a:pt x="29824" y="3090"/>
                    </a:cubicBezTo>
                    <a:cubicBezTo>
                      <a:pt x="28408" y="4618"/>
                      <a:pt x="30095" y="8534"/>
                      <a:pt x="31066" y="10444"/>
                    </a:cubicBezTo>
                    <a:cubicBezTo>
                      <a:pt x="31337" y="10985"/>
                      <a:pt x="31544" y="11367"/>
                      <a:pt x="31623" y="11495"/>
                    </a:cubicBezTo>
                    <a:lnTo>
                      <a:pt x="31639" y="11543"/>
                    </a:lnTo>
                    <a:cubicBezTo>
                      <a:pt x="31655" y="11543"/>
                      <a:pt x="31655" y="11558"/>
                      <a:pt x="31639" y="11558"/>
                    </a:cubicBezTo>
                    <a:cubicBezTo>
                      <a:pt x="31639" y="11558"/>
                      <a:pt x="31639" y="11590"/>
                      <a:pt x="31639" y="11606"/>
                    </a:cubicBezTo>
                    <a:cubicBezTo>
                      <a:pt x="31002" y="11320"/>
                      <a:pt x="29681" y="10747"/>
                      <a:pt x="28010" y="10174"/>
                    </a:cubicBezTo>
                    <a:cubicBezTo>
                      <a:pt x="25530" y="9323"/>
                      <a:pt x="22275" y="8463"/>
                      <a:pt x="19228" y="8463"/>
                    </a:cubicBezTo>
                    <a:cubicBezTo>
                      <a:pt x="18227" y="8463"/>
                      <a:pt x="17248" y="8556"/>
                      <a:pt x="16326" y="8773"/>
                    </a:cubicBezTo>
                    <a:cubicBezTo>
                      <a:pt x="15515" y="8964"/>
                      <a:pt x="14735" y="9266"/>
                      <a:pt x="14003" y="9696"/>
                    </a:cubicBezTo>
                    <a:cubicBezTo>
                      <a:pt x="9769" y="12211"/>
                      <a:pt x="8447" y="16684"/>
                      <a:pt x="8034" y="19294"/>
                    </a:cubicBezTo>
                    <a:cubicBezTo>
                      <a:pt x="6378" y="19390"/>
                      <a:pt x="3784" y="19692"/>
                      <a:pt x="3306" y="20775"/>
                    </a:cubicBezTo>
                    <a:cubicBezTo>
                      <a:pt x="3099" y="21220"/>
                      <a:pt x="2956" y="21714"/>
                      <a:pt x="2892" y="22207"/>
                    </a:cubicBezTo>
                    <a:cubicBezTo>
                      <a:pt x="2637" y="22319"/>
                      <a:pt x="2383" y="22446"/>
                      <a:pt x="2144" y="22605"/>
                    </a:cubicBezTo>
                    <a:cubicBezTo>
                      <a:pt x="1889" y="22764"/>
                      <a:pt x="1682" y="22971"/>
                      <a:pt x="1523" y="23226"/>
                    </a:cubicBezTo>
                    <a:cubicBezTo>
                      <a:pt x="790" y="24558"/>
                      <a:pt x="1" y="26916"/>
                      <a:pt x="7302" y="26916"/>
                    </a:cubicBezTo>
                    <a:cubicBezTo>
                      <a:pt x="7767" y="26916"/>
                      <a:pt x="8265" y="26907"/>
                      <a:pt x="8798" y="26887"/>
                    </a:cubicBezTo>
                    <a:cubicBezTo>
                      <a:pt x="8843" y="26886"/>
                      <a:pt x="8888" y="26885"/>
                      <a:pt x="8933" y="26885"/>
                    </a:cubicBezTo>
                    <a:cubicBezTo>
                      <a:pt x="9479" y="26885"/>
                      <a:pt x="10042" y="26968"/>
                      <a:pt x="10660" y="26982"/>
                    </a:cubicBezTo>
                    <a:cubicBezTo>
                      <a:pt x="11082" y="26990"/>
                      <a:pt x="11519" y="26994"/>
                      <a:pt x="11975" y="26994"/>
                    </a:cubicBezTo>
                    <a:cubicBezTo>
                      <a:pt x="12431" y="26994"/>
                      <a:pt x="12904" y="26990"/>
                      <a:pt x="13398" y="26982"/>
                    </a:cubicBezTo>
                    <a:cubicBezTo>
                      <a:pt x="19111" y="26814"/>
                      <a:pt x="23670" y="26607"/>
                      <a:pt x="27786" y="26607"/>
                    </a:cubicBezTo>
                    <a:cubicBezTo>
                      <a:pt x="30677" y="26607"/>
                      <a:pt x="33349" y="26709"/>
                      <a:pt x="36048" y="26998"/>
                    </a:cubicBezTo>
                    <a:cubicBezTo>
                      <a:pt x="38692" y="27281"/>
                      <a:pt x="42085" y="27533"/>
                      <a:pt x="45153" y="27533"/>
                    </a:cubicBezTo>
                    <a:cubicBezTo>
                      <a:pt x="49675" y="27533"/>
                      <a:pt x="53491" y="26986"/>
                      <a:pt x="53159" y="25184"/>
                    </a:cubicBezTo>
                    <a:cubicBezTo>
                      <a:pt x="53080" y="24834"/>
                      <a:pt x="52921" y="24531"/>
                      <a:pt x="52682" y="24276"/>
                    </a:cubicBezTo>
                    <a:cubicBezTo>
                      <a:pt x="55515" y="24276"/>
                      <a:pt x="59320" y="23958"/>
                      <a:pt x="59049" y="22334"/>
                    </a:cubicBezTo>
                    <a:cubicBezTo>
                      <a:pt x="58699" y="20297"/>
                      <a:pt x="54465" y="19342"/>
                      <a:pt x="52730" y="19040"/>
                    </a:cubicBezTo>
                    <a:lnTo>
                      <a:pt x="52555" y="19008"/>
                    </a:lnTo>
                    <a:cubicBezTo>
                      <a:pt x="52571" y="18976"/>
                      <a:pt x="52586" y="18944"/>
                      <a:pt x="52586" y="18912"/>
                    </a:cubicBezTo>
                    <a:cubicBezTo>
                      <a:pt x="52602" y="18880"/>
                      <a:pt x="52618" y="18849"/>
                      <a:pt x="52634" y="18833"/>
                    </a:cubicBezTo>
                    <a:cubicBezTo>
                      <a:pt x="52793" y="18435"/>
                      <a:pt x="52921" y="18037"/>
                      <a:pt x="53016" y="17639"/>
                    </a:cubicBezTo>
                    <a:cubicBezTo>
                      <a:pt x="54321" y="12163"/>
                      <a:pt x="51011" y="9648"/>
                      <a:pt x="51011" y="9648"/>
                    </a:cubicBezTo>
                    <a:cubicBezTo>
                      <a:pt x="52383" y="5879"/>
                      <a:pt x="50864" y="1"/>
                      <a:pt x="489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2037575" y="4145100"/>
                <a:ext cx="91150" cy="9775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3910" extrusionOk="0">
                    <a:moveTo>
                      <a:pt x="2422" y="0"/>
                    </a:moveTo>
                    <a:cubicBezTo>
                      <a:pt x="2050" y="0"/>
                      <a:pt x="1658" y="103"/>
                      <a:pt x="1417" y="235"/>
                    </a:cubicBezTo>
                    <a:cubicBezTo>
                      <a:pt x="860" y="570"/>
                      <a:pt x="430" y="1095"/>
                      <a:pt x="208" y="1716"/>
                    </a:cubicBezTo>
                    <a:cubicBezTo>
                      <a:pt x="64" y="2050"/>
                      <a:pt x="1" y="2416"/>
                      <a:pt x="17" y="2766"/>
                    </a:cubicBezTo>
                    <a:cubicBezTo>
                      <a:pt x="33" y="3132"/>
                      <a:pt x="208" y="3483"/>
                      <a:pt x="494" y="3705"/>
                    </a:cubicBezTo>
                    <a:cubicBezTo>
                      <a:pt x="685" y="3847"/>
                      <a:pt x="916" y="3909"/>
                      <a:pt x="1154" y="3909"/>
                    </a:cubicBezTo>
                    <a:cubicBezTo>
                      <a:pt x="1454" y="3909"/>
                      <a:pt x="1765" y="3810"/>
                      <a:pt x="2022" y="3642"/>
                    </a:cubicBezTo>
                    <a:cubicBezTo>
                      <a:pt x="2452" y="3307"/>
                      <a:pt x="2770" y="2862"/>
                      <a:pt x="2977" y="2352"/>
                    </a:cubicBezTo>
                    <a:cubicBezTo>
                      <a:pt x="3184" y="1891"/>
                      <a:pt x="3646" y="793"/>
                      <a:pt x="3264" y="315"/>
                    </a:cubicBezTo>
                    <a:cubicBezTo>
                      <a:pt x="3089" y="86"/>
                      <a:pt x="2764" y="0"/>
                      <a:pt x="2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7"/>
              <p:cNvSpPr/>
              <p:nvPr/>
            </p:nvSpPr>
            <p:spPr>
              <a:xfrm>
                <a:off x="2590700" y="4411475"/>
                <a:ext cx="563525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22541" h="5578" extrusionOk="0">
                    <a:moveTo>
                      <a:pt x="18318" y="0"/>
                    </a:moveTo>
                    <a:cubicBezTo>
                      <a:pt x="18185" y="0"/>
                      <a:pt x="18106" y="6"/>
                      <a:pt x="18099" y="6"/>
                    </a:cubicBezTo>
                    <a:cubicBezTo>
                      <a:pt x="18067" y="6"/>
                      <a:pt x="18035" y="38"/>
                      <a:pt x="18035" y="86"/>
                    </a:cubicBezTo>
                    <a:cubicBezTo>
                      <a:pt x="18035" y="118"/>
                      <a:pt x="18067" y="150"/>
                      <a:pt x="18115" y="150"/>
                    </a:cubicBezTo>
                    <a:cubicBezTo>
                      <a:pt x="18119" y="150"/>
                      <a:pt x="18185" y="145"/>
                      <a:pt x="18298" y="145"/>
                    </a:cubicBezTo>
                    <a:cubicBezTo>
                      <a:pt x="19022" y="145"/>
                      <a:pt x="21670" y="335"/>
                      <a:pt x="22317" y="3158"/>
                    </a:cubicBezTo>
                    <a:cubicBezTo>
                      <a:pt x="22397" y="3476"/>
                      <a:pt x="22301" y="3795"/>
                      <a:pt x="22094" y="4033"/>
                    </a:cubicBezTo>
                    <a:cubicBezTo>
                      <a:pt x="21116" y="5154"/>
                      <a:pt x="17516" y="5422"/>
                      <a:pt x="14302" y="5422"/>
                    </a:cubicBezTo>
                    <a:cubicBezTo>
                      <a:pt x="11398" y="5422"/>
                      <a:pt x="8808" y="5203"/>
                      <a:pt x="8756" y="5195"/>
                    </a:cubicBezTo>
                    <a:cubicBezTo>
                      <a:pt x="8712" y="5195"/>
                      <a:pt x="4590" y="4600"/>
                      <a:pt x="1820" y="4600"/>
                    </a:cubicBezTo>
                    <a:cubicBezTo>
                      <a:pt x="1519" y="4600"/>
                      <a:pt x="1234" y="4607"/>
                      <a:pt x="972" y="4622"/>
                    </a:cubicBezTo>
                    <a:cubicBezTo>
                      <a:pt x="765" y="4638"/>
                      <a:pt x="478" y="4638"/>
                      <a:pt x="81" y="4654"/>
                    </a:cubicBezTo>
                    <a:cubicBezTo>
                      <a:pt x="33" y="4654"/>
                      <a:pt x="1" y="4686"/>
                      <a:pt x="17" y="4734"/>
                    </a:cubicBezTo>
                    <a:cubicBezTo>
                      <a:pt x="1" y="4766"/>
                      <a:pt x="33" y="4797"/>
                      <a:pt x="81" y="4797"/>
                    </a:cubicBezTo>
                    <a:cubicBezTo>
                      <a:pt x="478" y="4797"/>
                      <a:pt x="765" y="4782"/>
                      <a:pt x="972" y="4766"/>
                    </a:cubicBezTo>
                    <a:cubicBezTo>
                      <a:pt x="1233" y="4750"/>
                      <a:pt x="1516" y="4743"/>
                      <a:pt x="1816" y="4743"/>
                    </a:cubicBezTo>
                    <a:cubicBezTo>
                      <a:pt x="4572" y="4743"/>
                      <a:pt x="8682" y="5339"/>
                      <a:pt x="8740" y="5339"/>
                    </a:cubicBezTo>
                    <a:cubicBezTo>
                      <a:pt x="8962" y="5370"/>
                      <a:pt x="11493" y="5577"/>
                      <a:pt x="14343" y="5577"/>
                    </a:cubicBezTo>
                    <a:cubicBezTo>
                      <a:pt x="17574" y="5577"/>
                      <a:pt x="21187" y="5307"/>
                      <a:pt x="22206" y="4129"/>
                    </a:cubicBezTo>
                    <a:cubicBezTo>
                      <a:pt x="22445" y="3858"/>
                      <a:pt x="22540" y="3476"/>
                      <a:pt x="22460" y="3126"/>
                    </a:cubicBezTo>
                    <a:cubicBezTo>
                      <a:pt x="21793" y="210"/>
                      <a:pt x="19107" y="0"/>
                      <a:pt x="1831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1846575" y="4348875"/>
                <a:ext cx="298875" cy="18612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7445" extrusionOk="0">
                    <a:moveTo>
                      <a:pt x="11872" y="1"/>
                    </a:moveTo>
                    <a:cubicBezTo>
                      <a:pt x="11856" y="1"/>
                      <a:pt x="11840" y="5"/>
                      <a:pt x="11827" y="11"/>
                    </a:cubicBezTo>
                    <a:cubicBezTo>
                      <a:pt x="10251" y="1062"/>
                      <a:pt x="8484" y="1778"/>
                      <a:pt x="6622" y="2160"/>
                    </a:cubicBezTo>
                    <a:cubicBezTo>
                      <a:pt x="5715" y="2335"/>
                      <a:pt x="4791" y="2415"/>
                      <a:pt x="3868" y="2415"/>
                    </a:cubicBezTo>
                    <a:cubicBezTo>
                      <a:pt x="2277" y="2447"/>
                      <a:pt x="1130" y="2478"/>
                      <a:pt x="366" y="4022"/>
                    </a:cubicBezTo>
                    <a:cubicBezTo>
                      <a:pt x="32" y="4675"/>
                      <a:pt x="0" y="5264"/>
                      <a:pt x="239" y="5773"/>
                    </a:cubicBezTo>
                    <a:cubicBezTo>
                      <a:pt x="669" y="6712"/>
                      <a:pt x="1926" y="7031"/>
                      <a:pt x="1974" y="7047"/>
                    </a:cubicBezTo>
                    <a:cubicBezTo>
                      <a:pt x="2038" y="7063"/>
                      <a:pt x="3454" y="7445"/>
                      <a:pt x="7657" y="7445"/>
                    </a:cubicBezTo>
                    <a:cubicBezTo>
                      <a:pt x="7688" y="7445"/>
                      <a:pt x="7720" y="7413"/>
                      <a:pt x="7720" y="7365"/>
                    </a:cubicBezTo>
                    <a:cubicBezTo>
                      <a:pt x="7720" y="7333"/>
                      <a:pt x="7688" y="7301"/>
                      <a:pt x="7657" y="7301"/>
                    </a:cubicBezTo>
                    <a:cubicBezTo>
                      <a:pt x="3486" y="7301"/>
                      <a:pt x="2022" y="6903"/>
                      <a:pt x="2022" y="6903"/>
                    </a:cubicBezTo>
                    <a:cubicBezTo>
                      <a:pt x="2006" y="6903"/>
                      <a:pt x="780" y="6585"/>
                      <a:pt x="366" y="5710"/>
                    </a:cubicBezTo>
                    <a:cubicBezTo>
                      <a:pt x="144" y="5248"/>
                      <a:pt x="191" y="4691"/>
                      <a:pt x="494" y="4086"/>
                    </a:cubicBezTo>
                    <a:cubicBezTo>
                      <a:pt x="1226" y="2622"/>
                      <a:pt x="2277" y="2590"/>
                      <a:pt x="3868" y="2558"/>
                    </a:cubicBezTo>
                    <a:cubicBezTo>
                      <a:pt x="3920" y="2559"/>
                      <a:pt x="3971" y="2559"/>
                      <a:pt x="4022" y="2559"/>
                    </a:cubicBezTo>
                    <a:cubicBezTo>
                      <a:pt x="6833" y="2559"/>
                      <a:pt x="9578" y="1702"/>
                      <a:pt x="11922" y="139"/>
                    </a:cubicBezTo>
                    <a:cubicBezTo>
                      <a:pt x="11954" y="107"/>
                      <a:pt x="11954" y="59"/>
                      <a:pt x="11938" y="27"/>
                    </a:cubicBezTo>
                    <a:cubicBezTo>
                      <a:pt x="11920" y="9"/>
                      <a:pt x="11896" y="1"/>
                      <a:pt x="11872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7"/>
              <p:cNvSpPr/>
              <p:nvPr/>
            </p:nvSpPr>
            <p:spPr>
              <a:xfrm>
                <a:off x="2030825" y="4144400"/>
                <a:ext cx="86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4020" extrusionOk="0">
                    <a:moveTo>
                      <a:pt x="2628" y="0"/>
                    </a:moveTo>
                    <a:cubicBezTo>
                      <a:pt x="2113" y="0"/>
                      <a:pt x="1437" y="161"/>
                      <a:pt x="907" y="852"/>
                    </a:cubicBezTo>
                    <a:cubicBezTo>
                      <a:pt x="32" y="1998"/>
                      <a:pt x="0" y="3033"/>
                      <a:pt x="844" y="3988"/>
                    </a:cubicBezTo>
                    <a:cubicBezTo>
                      <a:pt x="860" y="4004"/>
                      <a:pt x="876" y="4020"/>
                      <a:pt x="891" y="4020"/>
                    </a:cubicBezTo>
                    <a:cubicBezTo>
                      <a:pt x="923" y="4020"/>
                      <a:pt x="939" y="4004"/>
                      <a:pt x="955" y="3988"/>
                    </a:cubicBezTo>
                    <a:cubicBezTo>
                      <a:pt x="987" y="3972"/>
                      <a:pt x="987" y="3924"/>
                      <a:pt x="955" y="3893"/>
                    </a:cubicBezTo>
                    <a:cubicBezTo>
                      <a:pt x="159" y="2985"/>
                      <a:pt x="175" y="2046"/>
                      <a:pt x="1019" y="932"/>
                    </a:cubicBezTo>
                    <a:cubicBezTo>
                      <a:pt x="1516" y="289"/>
                      <a:pt x="2137" y="136"/>
                      <a:pt x="2615" y="136"/>
                    </a:cubicBezTo>
                    <a:cubicBezTo>
                      <a:pt x="3025" y="136"/>
                      <a:pt x="3329" y="249"/>
                      <a:pt x="3359" y="263"/>
                    </a:cubicBezTo>
                    <a:cubicBezTo>
                      <a:pt x="3365" y="266"/>
                      <a:pt x="3370" y="268"/>
                      <a:pt x="3376" y="268"/>
                    </a:cubicBezTo>
                    <a:cubicBezTo>
                      <a:pt x="3402" y="268"/>
                      <a:pt x="3425" y="242"/>
                      <a:pt x="3438" y="216"/>
                    </a:cubicBezTo>
                    <a:cubicBezTo>
                      <a:pt x="3454" y="184"/>
                      <a:pt x="3438" y="136"/>
                      <a:pt x="3406" y="120"/>
                    </a:cubicBezTo>
                    <a:cubicBezTo>
                      <a:pt x="3399" y="120"/>
                      <a:pt x="3074" y="0"/>
                      <a:pt x="2628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>
                <a:off x="2018075" y="4070700"/>
                <a:ext cx="598925" cy="334175"/>
              </a:xfrm>
              <a:custGeom>
                <a:avLst/>
                <a:gdLst/>
                <a:ahLst/>
                <a:cxnLst/>
                <a:rect l="l" t="t" r="r" b="b"/>
                <a:pathLst>
                  <a:path w="23957" h="13367" extrusionOk="0">
                    <a:moveTo>
                      <a:pt x="11518" y="1"/>
                    </a:moveTo>
                    <a:cubicBezTo>
                      <a:pt x="10539" y="1"/>
                      <a:pt x="9603" y="99"/>
                      <a:pt x="8755" y="330"/>
                    </a:cubicBezTo>
                    <a:cubicBezTo>
                      <a:pt x="8708" y="346"/>
                      <a:pt x="3678" y="1413"/>
                      <a:pt x="1354" y="6872"/>
                    </a:cubicBezTo>
                    <a:cubicBezTo>
                      <a:pt x="1338" y="6888"/>
                      <a:pt x="303" y="9228"/>
                      <a:pt x="176" y="10900"/>
                    </a:cubicBezTo>
                    <a:lnTo>
                      <a:pt x="17" y="13287"/>
                    </a:lnTo>
                    <a:cubicBezTo>
                      <a:pt x="1" y="13335"/>
                      <a:pt x="33" y="13367"/>
                      <a:pt x="80" y="13367"/>
                    </a:cubicBezTo>
                    <a:cubicBezTo>
                      <a:pt x="112" y="13367"/>
                      <a:pt x="160" y="13335"/>
                      <a:pt x="160" y="13303"/>
                    </a:cubicBezTo>
                    <a:lnTo>
                      <a:pt x="319" y="10900"/>
                    </a:lnTo>
                    <a:cubicBezTo>
                      <a:pt x="446" y="9260"/>
                      <a:pt x="1465" y="6952"/>
                      <a:pt x="1481" y="6920"/>
                    </a:cubicBezTo>
                    <a:cubicBezTo>
                      <a:pt x="3773" y="1540"/>
                      <a:pt x="8739" y="474"/>
                      <a:pt x="8803" y="474"/>
                    </a:cubicBezTo>
                    <a:cubicBezTo>
                      <a:pt x="9644" y="242"/>
                      <a:pt x="10574" y="143"/>
                      <a:pt x="11546" y="143"/>
                    </a:cubicBezTo>
                    <a:cubicBezTo>
                      <a:pt x="16983" y="143"/>
                      <a:pt x="23764" y="3219"/>
                      <a:pt x="23845" y="3259"/>
                    </a:cubicBezTo>
                    <a:cubicBezTo>
                      <a:pt x="23853" y="3263"/>
                      <a:pt x="23862" y="3265"/>
                      <a:pt x="23871" y="3265"/>
                    </a:cubicBezTo>
                    <a:cubicBezTo>
                      <a:pt x="23899" y="3265"/>
                      <a:pt x="23929" y="3247"/>
                      <a:pt x="23941" y="3211"/>
                    </a:cubicBezTo>
                    <a:cubicBezTo>
                      <a:pt x="23956" y="3180"/>
                      <a:pt x="23941" y="3132"/>
                      <a:pt x="23909" y="3116"/>
                    </a:cubicBezTo>
                    <a:cubicBezTo>
                      <a:pt x="23828" y="3089"/>
                      <a:pt x="17006" y="1"/>
                      <a:pt x="1151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2204725" y="4072800"/>
                <a:ext cx="333475" cy="282225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11289" extrusionOk="0">
                    <a:moveTo>
                      <a:pt x="3959" y="1"/>
                    </a:moveTo>
                    <a:cubicBezTo>
                      <a:pt x="2960" y="1"/>
                      <a:pt x="1984" y="93"/>
                      <a:pt x="1066" y="310"/>
                    </a:cubicBezTo>
                    <a:cubicBezTo>
                      <a:pt x="844" y="740"/>
                      <a:pt x="684" y="1170"/>
                      <a:pt x="573" y="1631"/>
                    </a:cubicBezTo>
                    <a:cubicBezTo>
                      <a:pt x="0" y="4035"/>
                      <a:pt x="223" y="6581"/>
                      <a:pt x="1242" y="8842"/>
                    </a:cubicBezTo>
                    <a:cubicBezTo>
                      <a:pt x="1671" y="9797"/>
                      <a:pt x="2292" y="10752"/>
                      <a:pt x="3263" y="11118"/>
                    </a:cubicBezTo>
                    <a:cubicBezTo>
                      <a:pt x="3568" y="11236"/>
                      <a:pt x="3887" y="11288"/>
                      <a:pt x="4209" y="11288"/>
                    </a:cubicBezTo>
                    <a:cubicBezTo>
                      <a:pt x="5012" y="11288"/>
                      <a:pt x="5838" y="10965"/>
                      <a:pt x="6542" y="10545"/>
                    </a:cubicBezTo>
                    <a:cubicBezTo>
                      <a:pt x="7529" y="9956"/>
                      <a:pt x="8389" y="9176"/>
                      <a:pt x="9439" y="8714"/>
                    </a:cubicBezTo>
                    <a:cubicBezTo>
                      <a:pt x="10092" y="8428"/>
                      <a:pt x="10808" y="8269"/>
                      <a:pt x="11477" y="7982"/>
                    </a:cubicBezTo>
                    <a:cubicBezTo>
                      <a:pt x="12145" y="7712"/>
                      <a:pt x="12782" y="7266"/>
                      <a:pt x="13068" y="6597"/>
                    </a:cubicBezTo>
                    <a:cubicBezTo>
                      <a:pt x="13212" y="6231"/>
                      <a:pt x="13291" y="5833"/>
                      <a:pt x="13291" y="5420"/>
                    </a:cubicBezTo>
                    <a:cubicBezTo>
                      <a:pt x="13339" y="4258"/>
                      <a:pt x="13227" y="2873"/>
                      <a:pt x="12718" y="1711"/>
                    </a:cubicBezTo>
                    <a:cubicBezTo>
                      <a:pt x="10250" y="860"/>
                      <a:pt x="6998" y="1"/>
                      <a:pt x="39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2118150" y="4143925"/>
                <a:ext cx="71475" cy="12672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069" extrusionOk="0">
                    <a:moveTo>
                      <a:pt x="1392" y="0"/>
                    </a:moveTo>
                    <a:cubicBezTo>
                      <a:pt x="280" y="0"/>
                      <a:pt x="0" y="1675"/>
                      <a:pt x="57" y="2590"/>
                    </a:cubicBezTo>
                    <a:cubicBezTo>
                      <a:pt x="89" y="3243"/>
                      <a:pt x="168" y="3943"/>
                      <a:pt x="566" y="4469"/>
                    </a:cubicBezTo>
                    <a:cubicBezTo>
                      <a:pt x="835" y="4823"/>
                      <a:pt x="1292" y="5069"/>
                      <a:pt x="1722" y="5069"/>
                    </a:cubicBezTo>
                    <a:cubicBezTo>
                      <a:pt x="1929" y="5069"/>
                      <a:pt x="2130" y="5012"/>
                      <a:pt x="2301" y="4883"/>
                    </a:cubicBezTo>
                    <a:cubicBezTo>
                      <a:pt x="2699" y="4612"/>
                      <a:pt x="2810" y="4087"/>
                      <a:pt x="2810" y="3609"/>
                    </a:cubicBezTo>
                    <a:cubicBezTo>
                      <a:pt x="2794" y="2861"/>
                      <a:pt x="2858" y="1938"/>
                      <a:pt x="2731" y="1222"/>
                    </a:cubicBezTo>
                    <a:cubicBezTo>
                      <a:pt x="2667" y="712"/>
                      <a:pt x="2333" y="282"/>
                      <a:pt x="1871" y="91"/>
                    </a:cubicBezTo>
                    <a:cubicBezTo>
                      <a:pt x="1697" y="29"/>
                      <a:pt x="1537" y="0"/>
                      <a:pt x="1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2061450" y="4280700"/>
                <a:ext cx="360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38" extrusionOk="0">
                    <a:moveTo>
                      <a:pt x="112" y="0"/>
                    </a:moveTo>
                    <a:cubicBezTo>
                      <a:pt x="96" y="0"/>
                      <a:pt x="80" y="0"/>
                      <a:pt x="64" y="32"/>
                    </a:cubicBezTo>
                    <a:cubicBezTo>
                      <a:pt x="17" y="207"/>
                      <a:pt x="1" y="414"/>
                      <a:pt x="33" y="605"/>
                    </a:cubicBezTo>
                    <a:cubicBezTo>
                      <a:pt x="33" y="621"/>
                      <a:pt x="48" y="637"/>
                      <a:pt x="64" y="637"/>
                    </a:cubicBezTo>
                    <a:cubicBezTo>
                      <a:pt x="96" y="637"/>
                      <a:pt x="96" y="605"/>
                      <a:pt x="96" y="589"/>
                    </a:cubicBezTo>
                    <a:cubicBezTo>
                      <a:pt x="80" y="414"/>
                      <a:pt x="80" y="223"/>
                      <a:pt x="144" y="48"/>
                    </a:cubicBezTo>
                    <a:cubicBezTo>
                      <a:pt x="144" y="32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2055475" y="4261300"/>
                <a:ext cx="760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681" extrusionOk="0">
                    <a:moveTo>
                      <a:pt x="258" y="1"/>
                    </a:moveTo>
                    <a:cubicBezTo>
                      <a:pt x="248" y="1"/>
                      <a:pt x="240" y="4"/>
                      <a:pt x="240" y="12"/>
                    </a:cubicBezTo>
                    <a:cubicBezTo>
                      <a:pt x="81" y="188"/>
                      <a:pt x="1" y="410"/>
                      <a:pt x="1" y="633"/>
                    </a:cubicBezTo>
                    <a:cubicBezTo>
                      <a:pt x="1" y="665"/>
                      <a:pt x="17" y="681"/>
                      <a:pt x="49" y="681"/>
                    </a:cubicBezTo>
                    <a:cubicBezTo>
                      <a:pt x="49" y="681"/>
                      <a:pt x="65" y="665"/>
                      <a:pt x="81" y="649"/>
                    </a:cubicBezTo>
                    <a:cubicBezTo>
                      <a:pt x="81" y="442"/>
                      <a:pt x="144" y="219"/>
                      <a:pt x="287" y="60"/>
                    </a:cubicBezTo>
                    <a:cubicBezTo>
                      <a:pt x="303" y="44"/>
                      <a:pt x="303" y="12"/>
                      <a:pt x="287" y="12"/>
                    </a:cubicBezTo>
                    <a:cubicBezTo>
                      <a:pt x="280" y="4"/>
                      <a:pt x="268" y="1"/>
                      <a:pt x="25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2051500" y="4286675"/>
                <a:ext cx="282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844" extrusionOk="0">
                    <a:moveTo>
                      <a:pt x="64" y="0"/>
                    </a:moveTo>
                    <a:cubicBezTo>
                      <a:pt x="49" y="0"/>
                      <a:pt x="33" y="0"/>
                      <a:pt x="33" y="32"/>
                    </a:cubicBezTo>
                    <a:cubicBezTo>
                      <a:pt x="17" y="287"/>
                      <a:pt x="1" y="541"/>
                      <a:pt x="17" y="812"/>
                    </a:cubicBezTo>
                    <a:cubicBezTo>
                      <a:pt x="17" y="828"/>
                      <a:pt x="33" y="844"/>
                      <a:pt x="64" y="844"/>
                    </a:cubicBezTo>
                    <a:cubicBezTo>
                      <a:pt x="80" y="844"/>
                      <a:pt x="96" y="828"/>
                      <a:pt x="96" y="812"/>
                    </a:cubicBezTo>
                    <a:cubicBezTo>
                      <a:pt x="80" y="541"/>
                      <a:pt x="80" y="287"/>
                      <a:pt x="112" y="32"/>
                    </a:cubicBezTo>
                    <a:cubicBezTo>
                      <a:pt x="112" y="16"/>
                      <a:pt x="96" y="0"/>
                      <a:pt x="64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2565250" y="4158925"/>
                <a:ext cx="15925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76" extrusionOk="0">
                    <a:moveTo>
                      <a:pt x="48" y="1"/>
                    </a:moveTo>
                    <a:cubicBezTo>
                      <a:pt x="16" y="1"/>
                      <a:pt x="0" y="17"/>
                      <a:pt x="16" y="49"/>
                    </a:cubicBezTo>
                    <a:cubicBezTo>
                      <a:pt x="16" y="64"/>
                      <a:pt x="32" y="80"/>
                      <a:pt x="48" y="80"/>
                    </a:cubicBezTo>
                    <a:cubicBezTo>
                      <a:pt x="223" y="80"/>
                      <a:pt x="414" y="112"/>
                      <a:pt x="589" y="176"/>
                    </a:cubicBezTo>
                    <a:cubicBezTo>
                      <a:pt x="605" y="176"/>
                      <a:pt x="621" y="176"/>
                      <a:pt x="637" y="160"/>
                    </a:cubicBezTo>
                    <a:cubicBezTo>
                      <a:pt x="637" y="144"/>
                      <a:pt x="621" y="128"/>
                      <a:pt x="605" y="112"/>
                    </a:cubicBezTo>
                    <a:cubicBezTo>
                      <a:pt x="430" y="49"/>
                      <a:pt x="255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2584350" y="4154550"/>
                <a:ext cx="16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67" extrusionOk="0">
                    <a:moveTo>
                      <a:pt x="48" y="1"/>
                    </a:moveTo>
                    <a:cubicBezTo>
                      <a:pt x="32" y="1"/>
                      <a:pt x="0" y="17"/>
                      <a:pt x="0" y="33"/>
                    </a:cubicBezTo>
                    <a:cubicBezTo>
                      <a:pt x="0" y="48"/>
                      <a:pt x="16" y="80"/>
                      <a:pt x="32" y="80"/>
                    </a:cubicBezTo>
                    <a:cubicBezTo>
                      <a:pt x="255" y="112"/>
                      <a:pt x="446" y="208"/>
                      <a:pt x="589" y="367"/>
                    </a:cubicBezTo>
                    <a:lnTo>
                      <a:pt x="637" y="367"/>
                    </a:lnTo>
                    <a:cubicBezTo>
                      <a:pt x="653" y="351"/>
                      <a:pt x="653" y="319"/>
                      <a:pt x="637" y="303"/>
                    </a:cubicBezTo>
                    <a:cubicBezTo>
                      <a:pt x="478" y="144"/>
                      <a:pt x="271" y="33"/>
                      <a:pt x="48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2555700" y="4147625"/>
                <a:ext cx="211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83" extrusionOk="0">
                    <a:moveTo>
                      <a:pt x="20" y="1"/>
                    </a:moveTo>
                    <a:cubicBezTo>
                      <a:pt x="9" y="1"/>
                      <a:pt x="0" y="16"/>
                      <a:pt x="0" y="39"/>
                    </a:cubicBezTo>
                    <a:cubicBezTo>
                      <a:pt x="0" y="55"/>
                      <a:pt x="16" y="71"/>
                      <a:pt x="32" y="71"/>
                    </a:cubicBezTo>
                    <a:cubicBezTo>
                      <a:pt x="287" y="87"/>
                      <a:pt x="541" y="119"/>
                      <a:pt x="796" y="182"/>
                    </a:cubicBezTo>
                    <a:cubicBezTo>
                      <a:pt x="812" y="182"/>
                      <a:pt x="828" y="166"/>
                      <a:pt x="844" y="150"/>
                    </a:cubicBezTo>
                    <a:cubicBezTo>
                      <a:pt x="844" y="134"/>
                      <a:pt x="828" y="119"/>
                      <a:pt x="812" y="103"/>
                    </a:cubicBezTo>
                    <a:cubicBezTo>
                      <a:pt x="557" y="55"/>
                      <a:pt x="303" y="23"/>
                      <a:pt x="32" y="7"/>
                    </a:cubicBezTo>
                    <a:cubicBezTo>
                      <a:pt x="28" y="3"/>
                      <a:pt x="24" y="1"/>
                      <a:pt x="20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1890350" y="4420775"/>
                <a:ext cx="605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797" extrusionOk="0">
                    <a:moveTo>
                      <a:pt x="1210" y="0"/>
                    </a:moveTo>
                    <a:cubicBezTo>
                      <a:pt x="541" y="0"/>
                      <a:pt x="0" y="191"/>
                      <a:pt x="0" y="398"/>
                    </a:cubicBezTo>
                    <a:cubicBezTo>
                      <a:pt x="0" y="621"/>
                      <a:pt x="541" y="796"/>
                      <a:pt x="1210" y="796"/>
                    </a:cubicBezTo>
                    <a:cubicBezTo>
                      <a:pt x="1879" y="796"/>
                      <a:pt x="2420" y="621"/>
                      <a:pt x="2420" y="398"/>
                    </a:cubicBezTo>
                    <a:cubicBezTo>
                      <a:pt x="2420" y="191"/>
                      <a:pt x="1879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1923375" y="4357925"/>
                <a:ext cx="61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891" extrusionOk="0">
                    <a:moveTo>
                      <a:pt x="1697" y="1"/>
                    </a:moveTo>
                    <a:cubicBezTo>
                      <a:pt x="1534" y="1"/>
                      <a:pt x="1353" y="15"/>
                      <a:pt x="1162" y="47"/>
                    </a:cubicBezTo>
                    <a:cubicBezTo>
                      <a:pt x="510" y="159"/>
                      <a:pt x="0" y="429"/>
                      <a:pt x="48" y="652"/>
                    </a:cubicBezTo>
                    <a:cubicBezTo>
                      <a:pt x="71" y="799"/>
                      <a:pt x="359" y="890"/>
                      <a:pt x="765" y="890"/>
                    </a:cubicBezTo>
                    <a:cubicBezTo>
                      <a:pt x="929" y="890"/>
                      <a:pt x="1113" y="875"/>
                      <a:pt x="1306" y="843"/>
                    </a:cubicBezTo>
                    <a:cubicBezTo>
                      <a:pt x="1958" y="748"/>
                      <a:pt x="2468" y="477"/>
                      <a:pt x="2420" y="254"/>
                    </a:cubicBezTo>
                    <a:cubicBezTo>
                      <a:pt x="2397" y="95"/>
                      <a:pt x="2106" y="1"/>
                      <a:pt x="1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2530625" y="3930625"/>
                <a:ext cx="363350" cy="516050"/>
              </a:xfrm>
              <a:custGeom>
                <a:avLst/>
                <a:gdLst/>
                <a:ahLst/>
                <a:cxnLst/>
                <a:rect l="l" t="t" r="r" b="b"/>
                <a:pathLst>
                  <a:path w="14534" h="20642" extrusionOk="0">
                    <a:moveTo>
                      <a:pt x="2105" y="1"/>
                    </a:moveTo>
                    <a:cubicBezTo>
                      <a:pt x="1814" y="1"/>
                      <a:pt x="1588" y="69"/>
                      <a:pt x="1449" y="219"/>
                    </a:cubicBezTo>
                    <a:cubicBezTo>
                      <a:pt x="0" y="1747"/>
                      <a:pt x="1719" y="5647"/>
                      <a:pt x="2690" y="7557"/>
                    </a:cubicBezTo>
                    <a:lnTo>
                      <a:pt x="3248" y="8607"/>
                    </a:lnTo>
                    <a:lnTo>
                      <a:pt x="3279" y="8639"/>
                    </a:lnTo>
                    <a:cubicBezTo>
                      <a:pt x="3279" y="8655"/>
                      <a:pt x="3279" y="8655"/>
                      <a:pt x="3279" y="8671"/>
                    </a:cubicBezTo>
                    <a:cubicBezTo>
                      <a:pt x="3279" y="8687"/>
                      <a:pt x="3279" y="8703"/>
                      <a:pt x="3279" y="8719"/>
                    </a:cubicBezTo>
                    <a:cubicBezTo>
                      <a:pt x="3232" y="9308"/>
                      <a:pt x="3248" y="9913"/>
                      <a:pt x="3327" y="10502"/>
                    </a:cubicBezTo>
                    <a:cubicBezTo>
                      <a:pt x="3232" y="11998"/>
                      <a:pt x="3216" y="14354"/>
                      <a:pt x="3932" y="16630"/>
                    </a:cubicBezTo>
                    <a:cubicBezTo>
                      <a:pt x="5094" y="20355"/>
                      <a:pt x="10442" y="20641"/>
                      <a:pt x="10442" y="20641"/>
                    </a:cubicBezTo>
                    <a:cubicBezTo>
                      <a:pt x="10442" y="20641"/>
                      <a:pt x="10808" y="17585"/>
                      <a:pt x="12273" y="16120"/>
                    </a:cubicBezTo>
                    <a:cubicBezTo>
                      <a:pt x="14533" y="13892"/>
                      <a:pt x="13880" y="12810"/>
                      <a:pt x="13467" y="10072"/>
                    </a:cubicBezTo>
                    <a:cubicBezTo>
                      <a:pt x="13244" y="8592"/>
                      <a:pt x="11970" y="5281"/>
                      <a:pt x="11350" y="3721"/>
                    </a:cubicBezTo>
                    <a:cubicBezTo>
                      <a:pt x="10570" y="3991"/>
                      <a:pt x="9821" y="4342"/>
                      <a:pt x="9121" y="4740"/>
                    </a:cubicBezTo>
                    <a:cubicBezTo>
                      <a:pt x="8054" y="2564"/>
                      <a:pt x="3882" y="1"/>
                      <a:pt x="2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>
                <a:off x="2905875" y="3862025"/>
                <a:ext cx="284950" cy="525350"/>
              </a:xfrm>
              <a:custGeom>
                <a:avLst/>
                <a:gdLst/>
                <a:ahLst/>
                <a:cxnLst/>
                <a:rect l="l" t="t" r="r" b="b"/>
                <a:pathLst>
                  <a:path w="11398" h="21014" extrusionOk="0">
                    <a:moveTo>
                      <a:pt x="5657" y="1"/>
                    </a:moveTo>
                    <a:cubicBezTo>
                      <a:pt x="5639" y="1"/>
                      <a:pt x="5622" y="1"/>
                      <a:pt x="5604" y="2"/>
                    </a:cubicBezTo>
                    <a:cubicBezTo>
                      <a:pt x="3646" y="114"/>
                      <a:pt x="1751" y="6131"/>
                      <a:pt x="1751" y="6131"/>
                    </a:cubicBezTo>
                    <a:cubicBezTo>
                      <a:pt x="1051" y="5956"/>
                      <a:pt x="1083" y="6019"/>
                      <a:pt x="462" y="5987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160" y="7277"/>
                      <a:pt x="414" y="8566"/>
                      <a:pt x="765" y="9855"/>
                    </a:cubicBezTo>
                    <a:cubicBezTo>
                      <a:pt x="1194" y="11558"/>
                      <a:pt x="1592" y="13357"/>
                      <a:pt x="2420" y="14933"/>
                    </a:cubicBezTo>
                    <a:cubicBezTo>
                      <a:pt x="2818" y="15777"/>
                      <a:pt x="3455" y="16493"/>
                      <a:pt x="4235" y="17018"/>
                    </a:cubicBezTo>
                    <a:cubicBezTo>
                      <a:pt x="4792" y="17368"/>
                      <a:pt x="5381" y="17639"/>
                      <a:pt x="5874" y="18053"/>
                    </a:cubicBezTo>
                    <a:lnTo>
                      <a:pt x="7434" y="20599"/>
                    </a:lnTo>
                    <a:cubicBezTo>
                      <a:pt x="7514" y="20743"/>
                      <a:pt x="7593" y="20886"/>
                      <a:pt x="7705" y="21013"/>
                    </a:cubicBezTo>
                    <a:cubicBezTo>
                      <a:pt x="7705" y="21013"/>
                      <a:pt x="10029" y="20345"/>
                      <a:pt x="10824" y="16779"/>
                    </a:cubicBezTo>
                    <a:cubicBezTo>
                      <a:pt x="11397" y="14280"/>
                      <a:pt x="9662" y="11845"/>
                      <a:pt x="8612" y="10572"/>
                    </a:cubicBezTo>
                    <a:cubicBezTo>
                      <a:pt x="8373" y="10237"/>
                      <a:pt x="8087" y="9935"/>
                      <a:pt x="7784" y="9664"/>
                    </a:cubicBezTo>
                    <a:cubicBezTo>
                      <a:pt x="7768" y="9648"/>
                      <a:pt x="7752" y="9632"/>
                      <a:pt x="7736" y="9617"/>
                    </a:cubicBezTo>
                    <a:cubicBezTo>
                      <a:pt x="9108" y="5863"/>
                      <a:pt x="7574" y="1"/>
                      <a:pt x="56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7"/>
              <p:cNvSpPr/>
              <p:nvPr/>
            </p:nvSpPr>
            <p:spPr>
              <a:xfrm>
                <a:off x="2756250" y="4009800"/>
                <a:ext cx="192625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7705" h="1716" extrusionOk="0">
                    <a:moveTo>
                      <a:pt x="5795" y="1"/>
                    </a:moveTo>
                    <a:cubicBezTo>
                      <a:pt x="5250" y="1"/>
                      <a:pt x="4600" y="32"/>
                      <a:pt x="3869" y="124"/>
                    </a:cubicBezTo>
                    <a:cubicBezTo>
                      <a:pt x="2484" y="299"/>
                      <a:pt x="1178" y="809"/>
                      <a:pt x="32" y="1588"/>
                    </a:cubicBezTo>
                    <a:cubicBezTo>
                      <a:pt x="1" y="1604"/>
                      <a:pt x="1" y="1652"/>
                      <a:pt x="17" y="1684"/>
                    </a:cubicBezTo>
                    <a:cubicBezTo>
                      <a:pt x="32" y="1700"/>
                      <a:pt x="48" y="1716"/>
                      <a:pt x="80" y="1716"/>
                    </a:cubicBezTo>
                    <a:cubicBezTo>
                      <a:pt x="96" y="1716"/>
                      <a:pt x="112" y="1716"/>
                      <a:pt x="128" y="1700"/>
                    </a:cubicBezTo>
                    <a:cubicBezTo>
                      <a:pt x="1242" y="936"/>
                      <a:pt x="2531" y="442"/>
                      <a:pt x="3884" y="267"/>
                    </a:cubicBezTo>
                    <a:cubicBezTo>
                      <a:pt x="4611" y="175"/>
                      <a:pt x="5255" y="144"/>
                      <a:pt x="5796" y="144"/>
                    </a:cubicBezTo>
                    <a:cubicBezTo>
                      <a:pt x="6936" y="144"/>
                      <a:pt x="7614" y="283"/>
                      <a:pt x="7625" y="283"/>
                    </a:cubicBezTo>
                    <a:cubicBezTo>
                      <a:pt x="7631" y="286"/>
                      <a:pt x="7637" y="288"/>
                      <a:pt x="7642" y="288"/>
                    </a:cubicBezTo>
                    <a:cubicBezTo>
                      <a:pt x="7668" y="288"/>
                      <a:pt x="7692" y="262"/>
                      <a:pt x="7705" y="236"/>
                    </a:cubicBezTo>
                    <a:cubicBezTo>
                      <a:pt x="7705" y="188"/>
                      <a:pt x="7689" y="156"/>
                      <a:pt x="7641" y="140"/>
                    </a:cubicBezTo>
                    <a:cubicBezTo>
                      <a:pt x="7630" y="140"/>
                      <a:pt x="6945" y="1"/>
                      <a:pt x="57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>
                <a:off x="2761550" y="4366225"/>
                <a:ext cx="368800" cy="83225"/>
              </a:xfrm>
              <a:custGeom>
                <a:avLst/>
                <a:gdLst/>
                <a:ahLst/>
                <a:cxnLst/>
                <a:rect l="l" t="t" r="r" b="b"/>
                <a:pathLst>
                  <a:path w="14752" h="3329" extrusionOk="0">
                    <a:moveTo>
                      <a:pt x="14653" y="0"/>
                    </a:moveTo>
                    <a:cubicBezTo>
                      <a:pt x="14638" y="0"/>
                      <a:pt x="14623" y="5"/>
                      <a:pt x="14608" y="18"/>
                    </a:cubicBezTo>
                    <a:cubicBezTo>
                      <a:pt x="14576" y="34"/>
                      <a:pt x="11090" y="2373"/>
                      <a:pt x="7413" y="2899"/>
                    </a:cubicBezTo>
                    <a:cubicBezTo>
                      <a:pt x="5943" y="3109"/>
                      <a:pt x="4665" y="3181"/>
                      <a:pt x="3606" y="3181"/>
                    </a:cubicBezTo>
                    <a:cubicBezTo>
                      <a:pt x="1385" y="3181"/>
                      <a:pt x="134" y="2867"/>
                      <a:pt x="123" y="2867"/>
                    </a:cubicBezTo>
                    <a:cubicBezTo>
                      <a:pt x="118" y="2866"/>
                      <a:pt x="113" y="2866"/>
                      <a:pt x="108" y="2866"/>
                    </a:cubicBezTo>
                    <a:cubicBezTo>
                      <a:pt x="24" y="2866"/>
                      <a:pt x="1" y="2995"/>
                      <a:pt x="91" y="3010"/>
                    </a:cubicBezTo>
                    <a:cubicBezTo>
                      <a:pt x="107" y="3026"/>
                      <a:pt x="1349" y="3328"/>
                      <a:pt x="3577" y="3328"/>
                    </a:cubicBezTo>
                    <a:cubicBezTo>
                      <a:pt x="4866" y="3328"/>
                      <a:pt x="6156" y="3233"/>
                      <a:pt x="7429" y="3042"/>
                    </a:cubicBezTo>
                    <a:cubicBezTo>
                      <a:pt x="11138" y="2517"/>
                      <a:pt x="14656" y="161"/>
                      <a:pt x="14687" y="129"/>
                    </a:cubicBezTo>
                    <a:cubicBezTo>
                      <a:pt x="14752" y="91"/>
                      <a:pt x="14712" y="0"/>
                      <a:pt x="1465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>
                <a:off x="3050325" y="3905850"/>
                <a:ext cx="54950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7450" extrusionOk="0">
                    <a:moveTo>
                      <a:pt x="924" y="0"/>
                    </a:moveTo>
                    <a:lnTo>
                      <a:pt x="1" y="6288"/>
                    </a:lnTo>
                    <a:lnTo>
                      <a:pt x="1799" y="7450"/>
                    </a:lnTo>
                    <a:cubicBezTo>
                      <a:pt x="2197" y="1592"/>
                      <a:pt x="924" y="0"/>
                      <a:pt x="9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>
                <a:off x="2572800" y="3979225"/>
                <a:ext cx="127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5111" h="6330" extrusionOk="0">
                    <a:moveTo>
                      <a:pt x="544" y="1"/>
                    </a:moveTo>
                    <a:cubicBezTo>
                      <a:pt x="462" y="1"/>
                      <a:pt x="386" y="56"/>
                      <a:pt x="351" y="137"/>
                    </a:cubicBezTo>
                    <a:cubicBezTo>
                      <a:pt x="192" y="583"/>
                      <a:pt x="1" y="1793"/>
                      <a:pt x="1179" y="4021"/>
                    </a:cubicBezTo>
                    <a:cubicBezTo>
                      <a:pt x="2358" y="6248"/>
                      <a:pt x="2404" y="6330"/>
                      <a:pt x="2404" y="6330"/>
                    </a:cubicBezTo>
                    <a:cubicBezTo>
                      <a:pt x="2404" y="6330"/>
                      <a:pt x="2404" y="6329"/>
                      <a:pt x="2404" y="6329"/>
                    </a:cubicBezTo>
                    <a:lnTo>
                      <a:pt x="5015" y="4594"/>
                    </a:lnTo>
                    <a:cubicBezTo>
                      <a:pt x="5094" y="4531"/>
                      <a:pt x="5110" y="4403"/>
                      <a:pt x="5046" y="4308"/>
                    </a:cubicBezTo>
                    <a:cubicBezTo>
                      <a:pt x="4537" y="3607"/>
                      <a:pt x="2372" y="758"/>
                      <a:pt x="637" y="26"/>
                    </a:cubicBezTo>
                    <a:cubicBezTo>
                      <a:pt x="607" y="9"/>
                      <a:pt x="575" y="1"/>
                      <a:pt x="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>
                <a:off x="2863875" y="4339050"/>
                <a:ext cx="113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61" extrusionOk="0">
                    <a:moveTo>
                      <a:pt x="231" y="0"/>
                    </a:moveTo>
                    <a:cubicBezTo>
                      <a:pt x="169" y="0"/>
                      <a:pt x="106" y="36"/>
                      <a:pt x="73" y="102"/>
                    </a:cubicBezTo>
                    <a:cubicBezTo>
                      <a:pt x="0" y="218"/>
                      <a:pt x="100" y="361"/>
                      <a:pt x="239" y="361"/>
                    </a:cubicBezTo>
                    <a:cubicBezTo>
                      <a:pt x="252" y="361"/>
                      <a:pt x="266" y="359"/>
                      <a:pt x="280" y="357"/>
                    </a:cubicBezTo>
                    <a:cubicBezTo>
                      <a:pt x="423" y="309"/>
                      <a:pt x="455" y="102"/>
                      <a:pt x="312" y="22"/>
                    </a:cubicBezTo>
                    <a:cubicBezTo>
                      <a:pt x="287" y="7"/>
                      <a:pt x="259" y="0"/>
                      <a:pt x="231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7"/>
              <p:cNvSpPr/>
              <p:nvPr/>
            </p:nvSpPr>
            <p:spPr>
              <a:xfrm>
                <a:off x="2843225" y="4344825"/>
                <a:ext cx="1192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62" extrusionOk="0">
                    <a:moveTo>
                      <a:pt x="235" y="1"/>
                    </a:moveTo>
                    <a:cubicBezTo>
                      <a:pt x="178" y="1"/>
                      <a:pt x="122" y="28"/>
                      <a:pt x="87" y="94"/>
                    </a:cubicBezTo>
                    <a:cubicBezTo>
                      <a:pt x="0" y="235"/>
                      <a:pt x="121" y="362"/>
                      <a:pt x="242" y="362"/>
                    </a:cubicBezTo>
                    <a:cubicBezTo>
                      <a:pt x="298" y="362"/>
                      <a:pt x="354" y="334"/>
                      <a:pt x="390" y="269"/>
                    </a:cubicBezTo>
                    <a:cubicBezTo>
                      <a:pt x="477" y="127"/>
                      <a:pt x="356" y="1"/>
                      <a:pt x="235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7"/>
              <p:cNvSpPr/>
              <p:nvPr/>
            </p:nvSpPr>
            <p:spPr>
              <a:xfrm>
                <a:off x="2854725" y="4356150"/>
                <a:ext cx="109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46" extrusionOk="0">
                    <a:moveTo>
                      <a:pt x="218" y="0"/>
                    </a:moveTo>
                    <a:cubicBezTo>
                      <a:pt x="153" y="0"/>
                      <a:pt x="94" y="32"/>
                      <a:pt x="73" y="86"/>
                    </a:cubicBezTo>
                    <a:cubicBezTo>
                      <a:pt x="0" y="203"/>
                      <a:pt x="100" y="345"/>
                      <a:pt x="227" y="345"/>
                    </a:cubicBezTo>
                    <a:cubicBezTo>
                      <a:pt x="239" y="345"/>
                      <a:pt x="251" y="344"/>
                      <a:pt x="264" y="341"/>
                    </a:cubicBezTo>
                    <a:cubicBezTo>
                      <a:pt x="423" y="293"/>
                      <a:pt x="439" y="86"/>
                      <a:pt x="312" y="23"/>
                    </a:cubicBezTo>
                    <a:cubicBezTo>
                      <a:pt x="281" y="7"/>
                      <a:pt x="249" y="0"/>
                      <a:pt x="218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7"/>
              <p:cNvSpPr/>
              <p:nvPr/>
            </p:nvSpPr>
            <p:spPr>
              <a:xfrm>
                <a:off x="3010325" y="4318725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36" y="0"/>
                    </a:moveTo>
                    <a:cubicBezTo>
                      <a:pt x="179" y="0"/>
                      <a:pt x="126" y="25"/>
                      <a:pt x="88" y="71"/>
                    </a:cubicBezTo>
                    <a:cubicBezTo>
                      <a:pt x="0" y="189"/>
                      <a:pt x="89" y="361"/>
                      <a:pt x="229" y="361"/>
                    </a:cubicBezTo>
                    <a:cubicBezTo>
                      <a:pt x="240" y="361"/>
                      <a:pt x="252" y="360"/>
                      <a:pt x="264" y="358"/>
                    </a:cubicBezTo>
                    <a:cubicBezTo>
                      <a:pt x="423" y="342"/>
                      <a:pt x="486" y="135"/>
                      <a:pt x="359" y="39"/>
                    </a:cubicBezTo>
                    <a:cubicBezTo>
                      <a:pt x="319" y="13"/>
                      <a:pt x="277" y="0"/>
                      <a:pt x="236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7"/>
              <p:cNvSpPr/>
              <p:nvPr/>
            </p:nvSpPr>
            <p:spPr>
              <a:xfrm>
                <a:off x="3031425" y="4315550"/>
                <a:ext cx="136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81" extrusionOk="0">
                    <a:moveTo>
                      <a:pt x="274" y="0"/>
                    </a:moveTo>
                    <a:cubicBezTo>
                      <a:pt x="114" y="0"/>
                      <a:pt x="0" y="213"/>
                      <a:pt x="168" y="341"/>
                    </a:cubicBezTo>
                    <a:cubicBezTo>
                      <a:pt x="204" y="369"/>
                      <a:pt x="241" y="380"/>
                      <a:pt x="277" y="380"/>
                    </a:cubicBezTo>
                    <a:cubicBezTo>
                      <a:pt x="428" y="380"/>
                      <a:pt x="545" y="168"/>
                      <a:pt x="390" y="39"/>
                    </a:cubicBezTo>
                    <a:cubicBezTo>
                      <a:pt x="351" y="12"/>
                      <a:pt x="311" y="0"/>
                      <a:pt x="274" y="0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7"/>
              <p:cNvSpPr/>
              <p:nvPr/>
            </p:nvSpPr>
            <p:spPr>
              <a:xfrm>
                <a:off x="3026250" y="4331050"/>
                <a:ext cx="121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62" extrusionOk="0">
                    <a:moveTo>
                      <a:pt x="243" y="1"/>
                    </a:moveTo>
                    <a:cubicBezTo>
                      <a:pt x="187" y="1"/>
                      <a:pt x="132" y="25"/>
                      <a:pt x="104" y="72"/>
                    </a:cubicBezTo>
                    <a:cubicBezTo>
                      <a:pt x="1" y="189"/>
                      <a:pt x="89" y="362"/>
                      <a:pt x="228" y="362"/>
                    </a:cubicBezTo>
                    <a:cubicBezTo>
                      <a:pt x="240" y="362"/>
                      <a:pt x="251" y="361"/>
                      <a:pt x="263" y="358"/>
                    </a:cubicBezTo>
                    <a:cubicBezTo>
                      <a:pt x="438" y="342"/>
                      <a:pt x="486" y="135"/>
                      <a:pt x="359" y="40"/>
                    </a:cubicBezTo>
                    <a:cubicBezTo>
                      <a:pt x="326" y="13"/>
                      <a:pt x="284" y="1"/>
                      <a:pt x="243" y="1"/>
                    </a:cubicBezTo>
                    <a:close/>
                  </a:path>
                </a:pathLst>
              </a:custGeom>
              <a:solidFill>
                <a:srgbClr val="FFC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7"/>
              <p:cNvSpPr/>
              <p:nvPr/>
            </p:nvSpPr>
            <p:spPr>
              <a:xfrm>
                <a:off x="2876425" y="4261050"/>
                <a:ext cx="1054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379" extrusionOk="0">
                    <a:moveTo>
                      <a:pt x="2533" y="0"/>
                    </a:moveTo>
                    <a:cubicBezTo>
                      <a:pt x="1792" y="0"/>
                      <a:pt x="1068" y="180"/>
                      <a:pt x="430" y="611"/>
                    </a:cubicBezTo>
                    <a:cubicBezTo>
                      <a:pt x="224" y="755"/>
                      <a:pt x="1" y="962"/>
                      <a:pt x="64" y="1200"/>
                    </a:cubicBezTo>
                    <a:cubicBezTo>
                      <a:pt x="128" y="1312"/>
                      <a:pt x="224" y="1423"/>
                      <a:pt x="335" y="1471"/>
                    </a:cubicBezTo>
                    <a:cubicBezTo>
                      <a:pt x="924" y="1837"/>
                      <a:pt x="1545" y="2124"/>
                      <a:pt x="2181" y="2346"/>
                    </a:cubicBezTo>
                    <a:cubicBezTo>
                      <a:pt x="2231" y="2368"/>
                      <a:pt x="2283" y="2379"/>
                      <a:pt x="2336" y="2379"/>
                    </a:cubicBezTo>
                    <a:cubicBezTo>
                      <a:pt x="2435" y="2379"/>
                      <a:pt x="2532" y="2340"/>
                      <a:pt x="2595" y="2267"/>
                    </a:cubicBezTo>
                    <a:cubicBezTo>
                      <a:pt x="3168" y="1821"/>
                      <a:pt x="3662" y="1328"/>
                      <a:pt x="4091" y="755"/>
                    </a:cubicBezTo>
                    <a:cubicBezTo>
                      <a:pt x="4155" y="691"/>
                      <a:pt x="4203" y="611"/>
                      <a:pt x="4219" y="516"/>
                    </a:cubicBezTo>
                    <a:cubicBezTo>
                      <a:pt x="4219" y="309"/>
                      <a:pt x="3964" y="198"/>
                      <a:pt x="3757" y="150"/>
                    </a:cubicBezTo>
                    <a:cubicBezTo>
                      <a:pt x="3351" y="54"/>
                      <a:pt x="2940" y="0"/>
                      <a:pt x="2533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7"/>
              <p:cNvSpPr/>
              <p:nvPr/>
            </p:nvSpPr>
            <p:spPr>
              <a:xfrm>
                <a:off x="2929350" y="4284275"/>
                <a:ext cx="151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010" extrusionOk="0">
                    <a:moveTo>
                      <a:pt x="64" y="1"/>
                    </a:moveTo>
                    <a:cubicBezTo>
                      <a:pt x="17" y="17"/>
                      <a:pt x="1" y="64"/>
                      <a:pt x="1" y="96"/>
                    </a:cubicBezTo>
                    <a:cubicBezTo>
                      <a:pt x="1" y="112"/>
                      <a:pt x="48" y="287"/>
                      <a:pt x="446" y="2945"/>
                    </a:cubicBezTo>
                    <a:cubicBezTo>
                      <a:pt x="462" y="2977"/>
                      <a:pt x="494" y="3009"/>
                      <a:pt x="526" y="3009"/>
                    </a:cubicBezTo>
                    <a:lnTo>
                      <a:pt x="542" y="3009"/>
                    </a:lnTo>
                    <a:cubicBezTo>
                      <a:pt x="574" y="3009"/>
                      <a:pt x="606" y="2961"/>
                      <a:pt x="606" y="2930"/>
                    </a:cubicBezTo>
                    <a:cubicBezTo>
                      <a:pt x="192" y="224"/>
                      <a:pt x="160" y="64"/>
                      <a:pt x="160" y="64"/>
                    </a:cubicBezTo>
                    <a:cubicBezTo>
                      <a:pt x="144" y="17"/>
                      <a:pt x="112" y="1"/>
                      <a:pt x="64" y="1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>
                <a:off x="2892625" y="4340150"/>
                <a:ext cx="9685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1395" extrusionOk="0">
                    <a:moveTo>
                      <a:pt x="3747" y="0"/>
                    </a:moveTo>
                    <a:cubicBezTo>
                      <a:pt x="3702" y="0"/>
                      <a:pt x="3657" y="34"/>
                      <a:pt x="3666" y="90"/>
                    </a:cubicBezTo>
                    <a:cubicBezTo>
                      <a:pt x="3714" y="360"/>
                      <a:pt x="3619" y="631"/>
                      <a:pt x="3412" y="806"/>
                    </a:cubicBezTo>
                    <a:cubicBezTo>
                      <a:pt x="3279" y="890"/>
                      <a:pt x="3128" y="929"/>
                      <a:pt x="2973" y="929"/>
                    </a:cubicBezTo>
                    <a:cubicBezTo>
                      <a:pt x="2923" y="929"/>
                      <a:pt x="2873" y="925"/>
                      <a:pt x="2823" y="917"/>
                    </a:cubicBezTo>
                    <a:cubicBezTo>
                      <a:pt x="2536" y="901"/>
                      <a:pt x="2266" y="806"/>
                      <a:pt x="2043" y="631"/>
                    </a:cubicBezTo>
                    <a:cubicBezTo>
                      <a:pt x="2030" y="624"/>
                      <a:pt x="2014" y="620"/>
                      <a:pt x="1998" y="620"/>
                    </a:cubicBezTo>
                    <a:cubicBezTo>
                      <a:pt x="1977" y="620"/>
                      <a:pt x="1957" y="628"/>
                      <a:pt x="1947" y="647"/>
                    </a:cubicBezTo>
                    <a:cubicBezTo>
                      <a:pt x="1629" y="1045"/>
                      <a:pt x="1311" y="1252"/>
                      <a:pt x="976" y="1252"/>
                    </a:cubicBezTo>
                    <a:cubicBezTo>
                      <a:pt x="610" y="1252"/>
                      <a:pt x="292" y="1029"/>
                      <a:pt x="180" y="695"/>
                    </a:cubicBezTo>
                    <a:cubicBezTo>
                      <a:pt x="175" y="660"/>
                      <a:pt x="149" y="647"/>
                      <a:pt x="119" y="647"/>
                    </a:cubicBezTo>
                    <a:cubicBezTo>
                      <a:pt x="66" y="647"/>
                      <a:pt x="1" y="691"/>
                      <a:pt x="21" y="742"/>
                    </a:cubicBezTo>
                    <a:cubicBezTo>
                      <a:pt x="164" y="1140"/>
                      <a:pt x="531" y="1395"/>
                      <a:pt x="944" y="1395"/>
                    </a:cubicBezTo>
                    <a:lnTo>
                      <a:pt x="960" y="1395"/>
                    </a:lnTo>
                    <a:cubicBezTo>
                      <a:pt x="1342" y="1379"/>
                      <a:pt x="1677" y="1188"/>
                      <a:pt x="2011" y="806"/>
                    </a:cubicBezTo>
                    <a:cubicBezTo>
                      <a:pt x="2250" y="965"/>
                      <a:pt x="2520" y="1061"/>
                      <a:pt x="2807" y="1077"/>
                    </a:cubicBezTo>
                    <a:cubicBezTo>
                      <a:pt x="2854" y="1083"/>
                      <a:pt x="2900" y="1086"/>
                      <a:pt x="2947" y="1086"/>
                    </a:cubicBezTo>
                    <a:cubicBezTo>
                      <a:pt x="3138" y="1086"/>
                      <a:pt x="3325" y="1033"/>
                      <a:pt x="3491" y="917"/>
                    </a:cubicBezTo>
                    <a:cubicBezTo>
                      <a:pt x="3746" y="710"/>
                      <a:pt x="3873" y="392"/>
                      <a:pt x="3825" y="58"/>
                    </a:cubicBezTo>
                    <a:cubicBezTo>
                      <a:pt x="3812" y="18"/>
                      <a:pt x="3779" y="0"/>
                      <a:pt x="3747" y="0"/>
                    </a:cubicBezTo>
                    <a:close/>
                  </a:path>
                </a:pathLst>
              </a:custGeom>
              <a:solidFill>
                <a:srgbClr val="080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7"/>
              <p:cNvSpPr/>
              <p:nvPr/>
            </p:nvSpPr>
            <p:spPr>
              <a:xfrm>
                <a:off x="2697750" y="4289850"/>
                <a:ext cx="1170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27" extrusionOk="0">
                    <a:moveTo>
                      <a:pt x="2006" y="1"/>
                    </a:moveTo>
                    <a:cubicBezTo>
                      <a:pt x="892" y="1"/>
                      <a:pt x="1" y="908"/>
                      <a:pt x="1" y="2006"/>
                    </a:cubicBezTo>
                    <a:cubicBezTo>
                      <a:pt x="1" y="3224"/>
                      <a:pt x="987" y="4027"/>
                      <a:pt x="2018" y="4027"/>
                    </a:cubicBezTo>
                    <a:cubicBezTo>
                      <a:pt x="2510" y="4027"/>
                      <a:pt x="3012" y="3844"/>
                      <a:pt x="3423" y="3439"/>
                    </a:cubicBezTo>
                    <a:cubicBezTo>
                      <a:pt x="4680" y="2165"/>
                      <a:pt x="3789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7"/>
              <p:cNvSpPr/>
              <p:nvPr/>
            </p:nvSpPr>
            <p:spPr>
              <a:xfrm>
                <a:off x="3058675" y="4226975"/>
                <a:ext cx="117425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27" extrusionOk="0">
                    <a:moveTo>
                      <a:pt x="2006" y="1"/>
                    </a:moveTo>
                    <a:cubicBezTo>
                      <a:pt x="908" y="1"/>
                      <a:pt x="1" y="908"/>
                      <a:pt x="1" y="2006"/>
                    </a:cubicBezTo>
                    <a:cubicBezTo>
                      <a:pt x="1" y="3225"/>
                      <a:pt x="994" y="4027"/>
                      <a:pt x="2026" y="4027"/>
                    </a:cubicBezTo>
                    <a:cubicBezTo>
                      <a:pt x="2517" y="4027"/>
                      <a:pt x="3017" y="3845"/>
                      <a:pt x="3423" y="3439"/>
                    </a:cubicBezTo>
                    <a:cubicBezTo>
                      <a:pt x="4697" y="2165"/>
                      <a:pt x="3805" y="1"/>
                      <a:pt x="2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7"/>
              <p:cNvSpPr/>
              <p:nvPr/>
            </p:nvSpPr>
            <p:spPr>
              <a:xfrm>
                <a:off x="3007750" y="4189575"/>
                <a:ext cx="57325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49" extrusionOk="0">
                    <a:moveTo>
                      <a:pt x="987" y="0"/>
                    </a:moveTo>
                    <a:cubicBezTo>
                      <a:pt x="446" y="0"/>
                      <a:pt x="0" y="430"/>
                      <a:pt x="0" y="971"/>
                    </a:cubicBezTo>
                    <a:cubicBezTo>
                      <a:pt x="0" y="1561"/>
                      <a:pt x="485" y="1949"/>
                      <a:pt x="986" y="1949"/>
                    </a:cubicBezTo>
                    <a:cubicBezTo>
                      <a:pt x="1228" y="1949"/>
                      <a:pt x="1475" y="1858"/>
                      <a:pt x="1672" y="1656"/>
                    </a:cubicBezTo>
                    <a:cubicBezTo>
                      <a:pt x="2293" y="1051"/>
                      <a:pt x="1863" y="0"/>
                      <a:pt x="9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7"/>
              <p:cNvSpPr/>
              <p:nvPr/>
            </p:nvSpPr>
            <p:spPr>
              <a:xfrm>
                <a:off x="2773375" y="4226975"/>
                <a:ext cx="57325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966" extrusionOk="0">
                    <a:moveTo>
                      <a:pt x="987" y="1"/>
                    </a:moveTo>
                    <a:cubicBezTo>
                      <a:pt x="446" y="1"/>
                      <a:pt x="0" y="446"/>
                      <a:pt x="0" y="988"/>
                    </a:cubicBezTo>
                    <a:cubicBezTo>
                      <a:pt x="0" y="1578"/>
                      <a:pt x="477" y="1965"/>
                      <a:pt x="978" y="1965"/>
                    </a:cubicBezTo>
                    <a:cubicBezTo>
                      <a:pt x="1221" y="1965"/>
                      <a:pt x="1469" y="1874"/>
                      <a:pt x="1671" y="1672"/>
                    </a:cubicBezTo>
                    <a:cubicBezTo>
                      <a:pt x="2292" y="1067"/>
                      <a:pt x="1862" y="1"/>
                      <a:pt x="9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7"/>
              <p:cNvSpPr/>
              <p:nvPr/>
            </p:nvSpPr>
            <p:spPr>
              <a:xfrm>
                <a:off x="3336450" y="3869925"/>
                <a:ext cx="693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395" extrusionOk="0">
                    <a:moveTo>
                      <a:pt x="1363" y="1"/>
                    </a:moveTo>
                    <a:cubicBezTo>
                      <a:pt x="935" y="1"/>
                      <a:pt x="505" y="221"/>
                      <a:pt x="287" y="673"/>
                    </a:cubicBezTo>
                    <a:cubicBezTo>
                      <a:pt x="0" y="1262"/>
                      <a:pt x="239" y="1979"/>
                      <a:pt x="844" y="2265"/>
                    </a:cubicBezTo>
                    <a:cubicBezTo>
                      <a:pt x="1022" y="2354"/>
                      <a:pt x="1203" y="2395"/>
                      <a:pt x="1378" y="2395"/>
                    </a:cubicBezTo>
                    <a:cubicBezTo>
                      <a:pt x="2138" y="2395"/>
                      <a:pt x="2771" y="1629"/>
                      <a:pt x="2499" y="801"/>
                    </a:cubicBezTo>
                    <a:cubicBezTo>
                      <a:pt x="2315" y="273"/>
                      <a:pt x="1840" y="1"/>
                      <a:pt x="13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869;p47"/>
            <p:cNvGrpSpPr/>
            <p:nvPr/>
          </p:nvGrpSpPr>
          <p:grpSpPr>
            <a:xfrm flipH="1">
              <a:off x="996413" y="3221026"/>
              <a:ext cx="350802" cy="345906"/>
              <a:chOff x="2995400" y="4463525"/>
              <a:chExt cx="182700" cy="180150"/>
            </a:xfrm>
          </p:grpSpPr>
          <p:sp>
            <p:nvSpPr>
              <p:cNvPr id="870" name="Google Shape;870;p47"/>
              <p:cNvSpPr/>
              <p:nvPr/>
            </p:nvSpPr>
            <p:spPr>
              <a:xfrm>
                <a:off x="2995400" y="4463550"/>
                <a:ext cx="182700" cy="180125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7205" extrusionOk="0">
                    <a:moveTo>
                      <a:pt x="3618" y="1"/>
                    </a:moveTo>
                    <a:cubicBezTo>
                      <a:pt x="1761" y="1"/>
                      <a:pt x="186" y="1440"/>
                      <a:pt x="33" y="3319"/>
                    </a:cubicBezTo>
                    <a:cubicBezTo>
                      <a:pt x="33" y="3399"/>
                      <a:pt x="17" y="3494"/>
                      <a:pt x="17" y="3574"/>
                    </a:cubicBezTo>
                    <a:cubicBezTo>
                      <a:pt x="1" y="5548"/>
                      <a:pt x="1577" y="7155"/>
                      <a:pt x="3535" y="7203"/>
                    </a:cubicBezTo>
                    <a:cubicBezTo>
                      <a:pt x="3564" y="7204"/>
                      <a:pt x="3594" y="7204"/>
                      <a:pt x="3624" y="7204"/>
                    </a:cubicBezTo>
                    <a:cubicBezTo>
                      <a:pt x="5542" y="7204"/>
                      <a:pt x="7133" y="5693"/>
                      <a:pt x="7228" y="3765"/>
                    </a:cubicBezTo>
                    <a:cubicBezTo>
                      <a:pt x="7307" y="1807"/>
                      <a:pt x="5811" y="136"/>
                      <a:pt x="3853" y="8"/>
                    </a:cubicBezTo>
                    <a:cubicBezTo>
                      <a:pt x="3774" y="3"/>
                      <a:pt x="3696" y="1"/>
                      <a:pt x="3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7"/>
              <p:cNvSpPr/>
              <p:nvPr/>
            </p:nvSpPr>
            <p:spPr>
              <a:xfrm>
                <a:off x="2996200" y="4463525"/>
                <a:ext cx="1321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286" h="3760" extrusionOk="0">
                    <a:moveTo>
                      <a:pt x="3584" y="0"/>
                    </a:moveTo>
                    <a:cubicBezTo>
                      <a:pt x="1805" y="0"/>
                      <a:pt x="158" y="1354"/>
                      <a:pt x="1" y="3320"/>
                    </a:cubicBezTo>
                    <a:cubicBezTo>
                      <a:pt x="552" y="3621"/>
                      <a:pt x="1135" y="3759"/>
                      <a:pt x="1705" y="3759"/>
                    </a:cubicBezTo>
                    <a:cubicBezTo>
                      <a:pt x="3488" y="3759"/>
                      <a:pt x="5141" y="2405"/>
                      <a:pt x="5285" y="439"/>
                    </a:cubicBezTo>
                    <a:cubicBezTo>
                      <a:pt x="4734" y="139"/>
                      <a:pt x="4152" y="0"/>
                      <a:pt x="3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055100" y="4569825"/>
                <a:ext cx="1170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910" extrusionOk="0">
                    <a:moveTo>
                      <a:pt x="3463" y="0"/>
                    </a:moveTo>
                    <a:cubicBezTo>
                      <a:pt x="1880" y="0"/>
                      <a:pt x="419" y="1061"/>
                      <a:pt x="1" y="2697"/>
                    </a:cubicBezTo>
                    <a:cubicBezTo>
                      <a:pt x="398" y="2842"/>
                      <a:pt x="805" y="2910"/>
                      <a:pt x="1204" y="2910"/>
                    </a:cubicBezTo>
                    <a:cubicBezTo>
                      <a:pt x="2786" y="2910"/>
                      <a:pt x="4261" y="1841"/>
                      <a:pt x="4680" y="214"/>
                    </a:cubicBezTo>
                    <a:cubicBezTo>
                      <a:pt x="4277" y="69"/>
                      <a:pt x="3866" y="0"/>
                      <a:pt x="3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049125" y="4473300"/>
                <a:ext cx="67675" cy="1635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6543" fill="none" extrusionOk="0">
                    <a:moveTo>
                      <a:pt x="1" y="0"/>
                    </a:moveTo>
                    <a:cubicBezTo>
                      <a:pt x="733" y="2245"/>
                      <a:pt x="1640" y="4426"/>
                      <a:pt x="2707" y="6543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005750" y="4518675"/>
                <a:ext cx="162400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6496" h="3009" fill="none" extrusionOk="0">
                    <a:moveTo>
                      <a:pt x="6495" y="0"/>
                    </a:moveTo>
                    <a:cubicBezTo>
                      <a:pt x="6495" y="0"/>
                      <a:pt x="4744" y="1560"/>
                      <a:pt x="1" y="3008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73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9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chemeClr val="accent1"/>
                </a:solidFill>
              </a:rPr>
              <a:t>Business Objective</a:t>
            </a:r>
            <a:r>
              <a:rPr lang="en-US" b="0">
                <a:solidFill>
                  <a:schemeClr val="accent1"/>
                </a:solidFill>
              </a:rPr>
              <a:t>​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6" name="Google Shape;886;p49"/>
          <p:cNvSpPr txBox="1">
            <a:spLocks noGrp="1"/>
          </p:cNvSpPr>
          <p:nvPr>
            <p:ph type="subTitle" idx="6"/>
          </p:nvPr>
        </p:nvSpPr>
        <p:spPr>
          <a:xfrm>
            <a:off x="565841" y="1626811"/>
            <a:ext cx="8012317" cy="1889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800" dirty="0"/>
              <a:t>Customers will always come back to us and rely on us this ties in with building a loyal customer base which will eventually help the business grow.  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3310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3"/>
          <p:cNvSpPr txBox="1">
            <a:spLocks noGrp="1"/>
          </p:cNvSpPr>
          <p:nvPr>
            <p:ph type="body" idx="1"/>
          </p:nvPr>
        </p:nvSpPr>
        <p:spPr>
          <a:xfrm>
            <a:off x="1030515" y="1880608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Comparing the number of customers between us and another competitor  </a:t>
            </a:r>
          </a:p>
          <a:p>
            <a:pPr marL="139700" lvl="0" indent="0">
              <a:buNone/>
            </a:pPr>
            <a:endParaRPr lang="en-US" dirty="0"/>
          </a:p>
          <a:p>
            <a:pPr lvl="0"/>
            <a:r>
              <a:rPr lang="en-US" dirty="0"/>
              <a:t>Below </a:t>
            </a:r>
            <a:endParaRPr dirty="0"/>
          </a:p>
        </p:txBody>
      </p:sp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46256" y="1880608"/>
            <a:ext cx="3312600" cy="1656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Because the more clients we have, the more they recommend us to other customers, and thus we become the number 1 choice for every pet owner’s needs.   </a:t>
            </a:r>
            <a:endParaRPr dirty="0"/>
          </a:p>
        </p:txBody>
      </p:sp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Benchmark</a:t>
            </a:r>
            <a:endParaRPr dirty="0"/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Why?</a:t>
            </a:r>
            <a:r>
              <a:rPr lang="en-US" b="0"/>
              <a:t>​</a:t>
            </a:r>
            <a:endParaRPr/>
          </a:p>
        </p:txBody>
      </p:sp>
      <p:sp>
        <p:nvSpPr>
          <p:cNvPr id="1567" name="Google Shape;1567;p63"/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Benchmark and Why?</a:t>
            </a:r>
            <a:r>
              <a:rPr lang="en-US" b="0"/>
              <a:t>​</a:t>
            </a:r>
            <a:endParaRPr/>
          </a:p>
        </p:txBody>
      </p:sp>
      <p:sp>
        <p:nvSpPr>
          <p:cNvPr id="9" name="Google Shape;2460;p81">
            <a:extLst>
              <a:ext uri="{FF2B5EF4-FFF2-40B4-BE49-F238E27FC236}">
                <a16:creationId xmlns:a16="http://schemas.microsoft.com/office/drawing/2014/main" id="{93F71D36-544C-4DED-957B-019640422EDC}"/>
              </a:ext>
            </a:extLst>
          </p:cNvPr>
          <p:cNvSpPr/>
          <p:nvPr/>
        </p:nvSpPr>
        <p:spPr>
          <a:xfrm rot="5400000">
            <a:off x="2125344" y="3429486"/>
            <a:ext cx="287656" cy="19255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267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EC9-944E-4EE1-B5CB-E15BE487B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slide2" descr="Power Puff Pets">
            <a:extLst>
              <a:ext uri="{FF2B5EF4-FFF2-40B4-BE49-F238E27FC236}">
                <a16:creationId xmlns:a16="http://schemas.microsoft.com/office/drawing/2014/main" id="{004E20F3-B41F-4463-9555-B6ED14208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6" t="712" r="290" b="50191"/>
          <a:stretch/>
        </p:blipFill>
        <p:spPr>
          <a:xfrm>
            <a:off x="3053955" y="1202634"/>
            <a:ext cx="3036090" cy="3169062"/>
          </a:xfrm>
          <a:prstGeom prst="rect">
            <a:avLst/>
          </a:prstGeom>
        </p:spPr>
      </p:pic>
      <p:sp>
        <p:nvSpPr>
          <p:cNvPr id="5" name="Google Shape;1565;p63">
            <a:extLst>
              <a:ext uri="{FF2B5EF4-FFF2-40B4-BE49-F238E27FC236}">
                <a16:creationId xmlns:a16="http://schemas.microsoft.com/office/drawing/2014/main" id="{7A5544DD-9E97-4FC9-98F4-B8A7624144D0}"/>
              </a:ext>
            </a:extLst>
          </p:cNvPr>
          <p:cNvSpPr txBox="1">
            <a:spLocks/>
          </p:cNvSpPr>
          <p:nvPr/>
        </p:nvSpPr>
        <p:spPr>
          <a:xfrm>
            <a:off x="2825018" y="2447010"/>
            <a:ext cx="2225434" cy="3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Power Puff Pets</a:t>
            </a:r>
          </a:p>
        </p:txBody>
      </p:sp>
      <p:sp>
        <p:nvSpPr>
          <p:cNvPr id="6" name="Google Shape;1565;p63">
            <a:extLst>
              <a:ext uri="{FF2B5EF4-FFF2-40B4-BE49-F238E27FC236}">
                <a16:creationId xmlns:a16="http://schemas.microsoft.com/office/drawing/2014/main" id="{9F4F4212-EDF4-4FBA-AA11-128068690483}"/>
              </a:ext>
            </a:extLst>
          </p:cNvPr>
          <p:cNvSpPr txBox="1">
            <a:spLocks/>
          </p:cNvSpPr>
          <p:nvPr/>
        </p:nvSpPr>
        <p:spPr>
          <a:xfrm>
            <a:off x="4010859" y="2914825"/>
            <a:ext cx="2225434" cy="3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Staatliches"/>
              <a:buNone/>
              <a:defRPr sz="3000" b="1" i="0" u="none" strike="noStrike" cap="none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arlow Semi Condensed"/>
              <a:buNone/>
              <a:defRPr sz="4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Pets Mart</a:t>
            </a:r>
          </a:p>
        </p:txBody>
      </p:sp>
    </p:spTree>
    <p:extLst>
      <p:ext uri="{BB962C8B-B14F-4D97-AF65-F5344CB8AC3E}">
        <p14:creationId xmlns:p14="http://schemas.microsoft.com/office/powerpoint/2010/main" val="408790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929;p74">
            <a:extLst>
              <a:ext uri="{FF2B5EF4-FFF2-40B4-BE49-F238E27FC236}">
                <a16:creationId xmlns:a16="http://schemas.microsoft.com/office/drawing/2014/main" id="{BE52D546-4E02-4E11-BE54-9C4418A5E8E7}"/>
              </a:ext>
            </a:extLst>
          </p:cNvPr>
          <p:cNvSpPr/>
          <p:nvPr/>
        </p:nvSpPr>
        <p:spPr>
          <a:xfrm>
            <a:off x="4302750" y="3444529"/>
            <a:ext cx="844386" cy="184096"/>
          </a:xfrm>
          <a:custGeom>
            <a:avLst/>
            <a:gdLst/>
            <a:ahLst/>
            <a:cxnLst/>
            <a:rect l="l" t="t" r="r" b="b"/>
            <a:pathLst>
              <a:path w="40537" h="8838" extrusionOk="0">
                <a:moveTo>
                  <a:pt x="20251" y="1"/>
                </a:moveTo>
                <a:cubicBezTo>
                  <a:pt x="9052" y="1"/>
                  <a:pt x="1" y="2004"/>
                  <a:pt x="1" y="4437"/>
                </a:cubicBezTo>
                <a:cubicBezTo>
                  <a:pt x="1" y="6870"/>
                  <a:pt x="9052" y="8838"/>
                  <a:pt x="20251" y="8838"/>
                </a:cubicBezTo>
                <a:cubicBezTo>
                  <a:pt x="31449" y="8838"/>
                  <a:pt x="40537" y="6870"/>
                  <a:pt x="40537" y="4437"/>
                </a:cubicBezTo>
                <a:cubicBezTo>
                  <a:pt x="40537" y="2004"/>
                  <a:pt x="31449" y="1"/>
                  <a:pt x="20251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61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End Target</a:t>
            </a:r>
            <a:r>
              <a:rPr lang="en-US" b="0"/>
              <a:t>​</a:t>
            </a:r>
            <a:endParaRPr/>
          </a:p>
        </p:txBody>
      </p:sp>
      <p:sp>
        <p:nvSpPr>
          <p:cNvPr id="1469" name="Google Shape;1469;p61"/>
          <p:cNvSpPr txBox="1">
            <a:spLocks noGrp="1"/>
          </p:cNvSpPr>
          <p:nvPr>
            <p:ph type="subTitle" idx="1"/>
          </p:nvPr>
        </p:nvSpPr>
        <p:spPr>
          <a:xfrm>
            <a:off x="570368" y="2298667"/>
            <a:ext cx="2612224" cy="87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600">
                <a:solidFill>
                  <a:schemeClr val="tx2"/>
                </a:solidFill>
              </a:rPr>
              <a:t>Eliminate our competition and dominate the market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1475" name="Google Shape;1475;p61"/>
          <p:cNvSpPr txBox="1">
            <a:spLocks noGrp="1"/>
          </p:cNvSpPr>
          <p:nvPr>
            <p:ph type="subTitle" idx="7"/>
          </p:nvPr>
        </p:nvSpPr>
        <p:spPr>
          <a:xfrm>
            <a:off x="5868637" y="2366325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600">
                <a:solidFill>
                  <a:schemeClr val="tx2"/>
                </a:solidFill>
              </a:rPr>
              <a:t>Help the business grow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1476" name="Google Shape;1476;p61"/>
          <p:cNvSpPr/>
          <p:nvPr/>
        </p:nvSpPr>
        <p:spPr>
          <a:xfrm>
            <a:off x="3285027" y="2298667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77" name="Google Shape;1477;p61"/>
          <p:cNvSpPr txBox="1"/>
          <p:nvPr/>
        </p:nvSpPr>
        <p:spPr>
          <a:xfrm>
            <a:off x="3285027" y="2455312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01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2" name="Google Shape;1482;p61"/>
          <p:cNvSpPr/>
          <p:nvPr/>
        </p:nvSpPr>
        <p:spPr>
          <a:xfrm>
            <a:off x="5286937" y="2254293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83" name="Google Shape;1483;p61"/>
          <p:cNvSpPr txBox="1"/>
          <p:nvPr/>
        </p:nvSpPr>
        <p:spPr>
          <a:xfrm>
            <a:off x="5286937" y="2410939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532" name="Google Shape;1532;p61"/>
          <p:cNvSpPr/>
          <p:nvPr/>
        </p:nvSpPr>
        <p:spPr>
          <a:xfrm flipH="1">
            <a:off x="2021163" y="427886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2002;p74">
            <a:extLst>
              <a:ext uri="{FF2B5EF4-FFF2-40B4-BE49-F238E27FC236}">
                <a16:creationId xmlns:a16="http://schemas.microsoft.com/office/drawing/2014/main" id="{91A1CA06-95BB-4691-8CE7-81CA76A446FF}"/>
              </a:ext>
            </a:extLst>
          </p:cNvPr>
          <p:cNvGrpSpPr/>
          <p:nvPr/>
        </p:nvGrpSpPr>
        <p:grpSpPr>
          <a:xfrm>
            <a:off x="4056809" y="1795979"/>
            <a:ext cx="1029981" cy="1722391"/>
            <a:chOff x="2759870" y="1945844"/>
            <a:chExt cx="1029981" cy="1722391"/>
          </a:xfrm>
        </p:grpSpPr>
        <p:sp>
          <p:nvSpPr>
            <p:cNvPr id="97" name="Google Shape;2003;p74">
              <a:extLst>
                <a:ext uri="{FF2B5EF4-FFF2-40B4-BE49-F238E27FC236}">
                  <a16:creationId xmlns:a16="http://schemas.microsoft.com/office/drawing/2014/main" id="{A713FF43-60BD-489E-9A8A-2CC91D420583}"/>
                </a:ext>
              </a:extLst>
            </p:cNvPr>
            <p:cNvSpPr/>
            <p:nvPr/>
          </p:nvSpPr>
          <p:spPr>
            <a:xfrm>
              <a:off x="2911162" y="2695203"/>
              <a:ext cx="857800" cy="973032"/>
            </a:xfrm>
            <a:custGeom>
              <a:avLst/>
              <a:gdLst/>
              <a:ahLst/>
              <a:cxnLst/>
              <a:rect l="l" t="t" r="r" b="b"/>
              <a:pathLst>
                <a:path w="41181" h="46713" extrusionOk="0">
                  <a:moveTo>
                    <a:pt x="6507" y="1"/>
                  </a:moveTo>
                  <a:cubicBezTo>
                    <a:pt x="6057" y="1"/>
                    <a:pt x="5516" y="227"/>
                    <a:pt x="4866" y="768"/>
                  </a:cubicBezTo>
                  <a:cubicBezTo>
                    <a:pt x="4115" y="1484"/>
                    <a:pt x="3543" y="2414"/>
                    <a:pt x="3256" y="3452"/>
                  </a:cubicBezTo>
                  <a:cubicBezTo>
                    <a:pt x="1" y="12539"/>
                    <a:pt x="2505" y="23773"/>
                    <a:pt x="9339" y="30607"/>
                  </a:cubicBezTo>
                  <a:cubicBezTo>
                    <a:pt x="9410" y="30750"/>
                    <a:pt x="9303" y="31501"/>
                    <a:pt x="9303" y="31644"/>
                  </a:cubicBezTo>
                  <a:cubicBezTo>
                    <a:pt x="9303" y="32038"/>
                    <a:pt x="9303" y="32431"/>
                    <a:pt x="9339" y="32825"/>
                  </a:cubicBezTo>
                  <a:cubicBezTo>
                    <a:pt x="9374" y="33576"/>
                    <a:pt x="9410" y="34363"/>
                    <a:pt x="9482" y="35115"/>
                  </a:cubicBezTo>
                  <a:cubicBezTo>
                    <a:pt x="9589" y="36617"/>
                    <a:pt x="9768" y="38156"/>
                    <a:pt x="9983" y="39659"/>
                  </a:cubicBezTo>
                  <a:cubicBezTo>
                    <a:pt x="10197" y="41161"/>
                    <a:pt x="10519" y="42664"/>
                    <a:pt x="10877" y="44167"/>
                  </a:cubicBezTo>
                  <a:cubicBezTo>
                    <a:pt x="10984" y="44703"/>
                    <a:pt x="11128" y="46313"/>
                    <a:pt x="11664" y="46599"/>
                  </a:cubicBezTo>
                  <a:cubicBezTo>
                    <a:pt x="11815" y="46678"/>
                    <a:pt x="11949" y="46713"/>
                    <a:pt x="12068" y="46713"/>
                  </a:cubicBezTo>
                  <a:cubicBezTo>
                    <a:pt x="12649" y="46713"/>
                    <a:pt x="12857" y="45876"/>
                    <a:pt x="12916" y="45311"/>
                  </a:cubicBezTo>
                  <a:cubicBezTo>
                    <a:pt x="13346" y="40446"/>
                    <a:pt x="13596" y="35616"/>
                    <a:pt x="13596" y="30750"/>
                  </a:cubicBezTo>
                  <a:cubicBezTo>
                    <a:pt x="14956" y="31036"/>
                    <a:pt x="16244" y="31644"/>
                    <a:pt x="17567" y="31859"/>
                  </a:cubicBezTo>
                  <a:cubicBezTo>
                    <a:pt x="18645" y="32013"/>
                    <a:pt x="19737" y="32086"/>
                    <a:pt x="20825" y="32086"/>
                  </a:cubicBezTo>
                  <a:cubicBezTo>
                    <a:pt x="21507" y="32086"/>
                    <a:pt x="22187" y="32057"/>
                    <a:pt x="22863" y="32002"/>
                  </a:cubicBezTo>
                  <a:cubicBezTo>
                    <a:pt x="26369" y="31859"/>
                    <a:pt x="29839" y="31179"/>
                    <a:pt x="33131" y="29999"/>
                  </a:cubicBezTo>
                  <a:lnTo>
                    <a:pt x="33131" y="29999"/>
                  </a:lnTo>
                  <a:cubicBezTo>
                    <a:pt x="33099" y="30023"/>
                    <a:pt x="35314" y="43168"/>
                    <a:pt x="36136" y="46564"/>
                  </a:cubicBezTo>
                  <a:cubicBezTo>
                    <a:pt x="36321" y="46572"/>
                    <a:pt x="36508" y="46576"/>
                    <a:pt x="36696" y="46576"/>
                  </a:cubicBezTo>
                  <a:cubicBezTo>
                    <a:pt x="37343" y="46576"/>
                    <a:pt x="38003" y="46523"/>
                    <a:pt x="38641" y="46385"/>
                  </a:cubicBezTo>
                  <a:cubicBezTo>
                    <a:pt x="38354" y="42914"/>
                    <a:pt x="37460" y="39659"/>
                    <a:pt x="38140" y="36117"/>
                  </a:cubicBezTo>
                  <a:cubicBezTo>
                    <a:pt x="38891" y="32288"/>
                    <a:pt x="41181" y="28925"/>
                    <a:pt x="40895" y="24990"/>
                  </a:cubicBezTo>
                  <a:cubicBezTo>
                    <a:pt x="40680" y="21662"/>
                    <a:pt x="41145" y="18049"/>
                    <a:pt x="38104" y="15759"/>
                  </a:cubicBezTo>
                  <a:cubicBezTo>
                    <a:pt x="36364" y="14467"/>
                    <a:pt x="34429" y="14023"/>
                    <a:pt x="32401" y="14023"/>
                  </a:cubicBezTo>
                  <a:cubicBezTo>
                    <a:pt x="27929" y="14023"/>
                    <a:pt x="23003" y="16182"/>
                    <a:pt x="18702" y="16182"/>
                  </a:cubicBezTo>
                  <a:cubicBezTo>
                    <a:pt x="18417" y="16182"/>
                    <a:pt x="18134" y="16173"/>
                    <a:pt x="17854" y="16153"/>
                  </a:cubicBezTo>
                  <a:cubicBezTo>
                    <a:pt x="11843" y="15723"/>
                    <a:pt x="9124" y="10607"/>
                    <a:pt x="8766" y="4990"/>
                  </a:cubicBezTo>
                  <a:cubicBezTo>
                    <a:pt x="8695" y="3988"/>
                    <a:pt x="8552" y="2951"/>
                    <a:pt x="8265" y="1949"/>
                  </a:cubicBezTo>
                  <a:cubicBezTo>
                    <a:pt x="7933" y="880"/>
                    <a:pt x="7396" y="1"/>
                    <a:pt x="6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04;p74">
              <a:extLst>
                <a:ext uri="{FF2B5EF4-FFF2-40B4-BE49-F238E27FC236}">
                  <a16:creationId xmlns:a16="http://schemas.microsoft.com/office/drawing/2014/main" id="{C35EFF74-D959-4EFB-BF2C-EB53C82E20D8}"/>
                </a:ext>
              </a:extLst>
            </p:cNvPr>
            <p:cNvSpPr/>
            <p:nvPr/>
          </p:nvSpPr>
          <p:spPr>
            <a:xfrm>
              <a:off x="2773202" y="1956280"/>
              <a:ext cx="232609" cy="356776"/>
            </a:xfrm>
            <a:custGeom>
              <a:avLst/>
              <a:gdLst/>
              <a:ahLst/>
              <a:cxnLst/>
              <a:rect l="l" t="t" r="r" b="b"/>
              <a:pathLst>
                <a:path w="11167" h="17128" extrusionOk="0">
                  <a:moveTo>
                    <a:pt x="5543" y="0"/>
                  </a:moveTo>
                  <a:cubicBezTo>
                    <a:pt x="5101" y="0"/>
                    <a:pt x="4699" y="299"/>
                    <a:pt x="4549" y="750"/>
                  </a:cubicBezTo>
                  <a:cubicBezTo>
                    <a:pt x="4370" y="1179"/>
                    <a:pt x="4227" y="1573"/>
                    <a:pt x="4119" y="2038"/>
                  </a:cubicBezTo>
                  <a:cubicBezTo>
                    <a:pt x="3869" y="1537"/>
                    <a:pt x="3547" y="1108"/>
                    <a:pt x="3225" y="714"/>
                  </a:cubicBezTo>
                  <a:cubicBezTo>
                    <a:pt x="3002" y="461"/>
                    <a:pt x="2734" y="354"/>
                    <a:pt x="2469" y="354"/>
                  </a:cubicBezTo>
                  <a:cubicBezTo>
                    <a:pt x="1798" y="354"/>
                    <a:pt x="1149" y="1043"/>
                    <a:pt x="1329" y="1787"/>
                  </a:cubicBezTo>
                  <a:cubicBezTo>
                    <a:pt x="1651" y="3183"/>
                    <a:pt x="2581" y="4578"/>
                    <a:pt x="3261" y="5866"/>
                  </a:cubicBezTo>
                  <a:cubicBezTo>
                    <a:pt x="2903" y="5723"/>
                    <a:pt x="2509" y="5580"/>
                    <a:pt x="2151" y="5472"/>
                  </a:cubicBezTo>
                  <a:cubicBezTo>
                    <a:pt x="2012" y="5432"/>
                    <a:pt x="1880" y="5414"/>
                    <a:pt x="1755" y="5414"/>
                  </a:cubicBezTo>
                  <a:cubicBezTo>
                    <a:pt x="441" y="5414"/>
                    <a:pt x="1" y="7480"/>
                    <a:pt x="1472" y="7905"/>
                  </a:cubicBezTo>
                  <a:cubicBezTo>
                    <a:pt x="2473" y="8299"/>
                    <a:pt x="3511" y="8513"/>
                    <a:pt x="4549" y="8549"/>
                  </a:cubicBezTo>
                  <a:lnTo>
                    <a:pt x="4620" y="8549"/>
                  </a:lnTo>
                  <a:cubicBezTo>
                    <a:pt x="4978" y="9265"/>
                    <a:pt x="5336" y="9980"/>
                    <a:pt x="5658" y="10732"/>
                  </a:cubicBezTo>
                  <a:cubicBezTo>
                    <a:pt x="6767" y="12986"/>
                    <a:pt x="7590" y="16277"/>
                    <a:pt x="10273" y="17100"/>
                  </a:cubicBezTo>
                  <a:cubicBezTo>
                    <a:pt x="10336" y="17119"/>
                    <a:pt x="10396" y="17127"/>
                    <a:pt x="10452" y="17127"/>
                  </a:cubicBezTo>
                  <a:cubicBezTo>
                    <a:pt x="10941" y="17127"/>
                    <a:pt x="11166" y="16487"/>
                    <a:pt x="10845" y="16134"/>
                  </a:cubicBezTo>
                  <a:cubicBezTo>
                    <a:pt x="9057" y="14023"/>
                    <a:pt x="8269" y="11233"/>
                    <a:pt x="7196" y="8764"/>
                  </a:cubicBezTo>
                  <a:cubicBezTo>
                    <a:pt x="6588" y="7369"/>
                    <a:pt x="5980" y="5973"/>
                    <a:pt x="5300" y="4578"/>
                  </a:cubicBezTo>
                  <a:cubicBezTo>
                    <a:pt x="5407" y="4542"/>
                    <a:pt x="5479" y="4435"/>
                    <a:pt x="5550" y="4327"/>
                  </a:cubicBezTo>
                  <a:cubicBezTo>
                    <a:pt x="5765" y="3898"/>
                    <a:pt x="5908" y="3397"/>
                    <a:pt x="5944" y="2932"/>
                  </a:cubicBezTo>
                  <a:cubicBezTo>
                    <a:pt x="6087" y="2360"/>
                    <a:pt x="6266" y="1823"/>
                    <a:pt x="6481" y="1322"/>
                  </a:cubicBezTo>
                  <a:cubicBezTo>
                    <a:pt x="6659" y="750"/>
                    <a:pt x="6337" y="213"/>
                    <a:pt x="5801" y="34"/>
                  </a:cubicBezTo>
                  <a:cubicBezTo>
                    <a:pt x="5714" y="11"/>
                    <a:pt x="5628" y="0"/>
                    <a:pt x="5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05;p74">
              <a:extLst>
                <a:ext uri="{FF2B5EF4-FFF2-40B4-BE49-F238E27FC236}">
                  <a16:creationId xmlns:a16="http://schemas.microsoft.com/office/drawing/2014/main" id="{D82FD543-7C22-4113-8F5C-93A55DA66D52}"/>
                </a:ext>
              </a:extLst>
            </p:cNvPr>
            <p:cNvSpPr/>
            <p:nvPr/>
          </p:nvSpPr>
          <p:spPr>
            <a:xfrm>
              <a:off x="3120613" y="1945844"/>
              <a:ext cx="223568" cy="356776"/>
            </a:xfrm>
            <a:custGeom>
              <a:avLst/>
              <a:gdLst/>
              <a:ahLst/>
              <a:cxnLst/>
              <a:rect l="l" t="t" r="r" b="b"/>
              <a:pathLst>
                <a:path w="10733" h="17128" extrusionOk="0">
                  <a:moveTo>
                    <a:pt x="5623" y="0"/>
                  </a:moveTo>
                  <a:cubicBezTo>
                    <a:pt x="5538" y="0"/>
                    <a:pt x="5452" y="11"/>
                    <a:pt x="5366" y="34"/>
                  </a:cubicBezTo>
                  <a:cubicBezTo>
                    <a:pt x="4829" y="177"/>
                    <a:pt x="4507" y="750"/>
                    <a:pt x="4650" y="1287"/>
                  </a:cubicBezTo>
                  <a:cubicBezTo>
                    <a:pt x="4865" y="1823"/>
                    <a:pt x="5044" y="2360"/>
                    <a:pt x="5187" y="2897"/>
                  </a:cubicBezTo>
                  <a:cubicBezTo>
                    <a:pt x="5259" y="3397"/>
                    <a:pt x="5366" y="3863"/>
                    <a:pt x="5581" y="4328"/>
                  </a:cubicBezTo>
                  <a:cubicBezTo>
                    <a:pt x="5652" y="4435"/>
                    <a:pt x="5724" y="4507"/>
                    <a:pt x="5831" y="4578"/>
                  </a:cubicBezTo>
                  <a:cubicBezTo>
                    <a:pt x="5187" y="5938"/>
                    <a:pt x="4543" y="7333"/>
                    <a:pt x="3935" y="8764"/>
                  </a:cubicBezTo>
                  <a:cubicBezTo>
                    <a:pt x="2897" y="11233"/>
                    <a:pt x="2110" y="14023"/>
                    <a:pt x="321" y="16098"/>
                  </a:cubicBezTo>
                  <a:cubicBezTo>
                    <a:pt x="0" y="16483"/>
                    <a:pt x="255" y="17127"/>
                    <a:pt x="724" y="17127"/>
                  </a:cubicBezTo>
                  <a:cubicBezTo>
                    <a:pt x="778" y="17127"/>
                    <a:pt x="834" y="17119"/>
                    <a:pt x="894" y="17100"/>
                  </a:cubicBezTo>
                  <a:cubicBezTo>
                    <a:pt x="3577" y="16277"/>
                    <a:pt x="4436" y="12950"/>
                    <a:pt x="5509" y="10732"/>
                  </a:cubicBezTo>
                  <a:cubicBezTo>
                    <a:pt x="5831" y="9980"/>
                    <a:pt x="6189" y="9265"/>
                    <a:pt x="6547" y="8549"/>
                  </a:cubicBezTo>
                  <a:lnTo>
                    <a:pt x="6618" y="8549"/>
                  </a:lnTo>
                  <a:cubicBezTo>
                    <a:pt x="7656" y="8514"/>
                    <a:pt x="8693" y="8299"/>
                    <a:pt x="9659" y="7905"/>
                  </a:cubicBezTo>
                  <a:cubicBezTo>
                    <a:pt x="10339" y="7691"/>
                    <a:pt x="10732" y="7011"/>
                    <a:pt x="10554" y="6331"/>
                  </a:cubicBezTo>
                  <a:cubicBezTo>
                    <a:pt x="10404" y="5762"/>
                    <a:pt x="9903" y="5394"/>
                    <a:pt x="9345" y="5394"/>
                  </a:cubicBezTo>
                  <a:cubicBezTo>
                    <a:pt x="9237" y="5394"/>
                    <a:pt x="9126" y="5408"/>
                    <a:pt x="9015" y="5437"/>
                  </a:cubicBezTo>
                  <a:cubicBezTo>
                    <a:pt x="8657" y="5544"/>
                    <a:pt x="8264" y="5687"/>
                    <a:pt x="7906" y="5830"/>
                  </a:cubicBezTo>
                  <a:cubicBezTo>
                    <a:pt x="8586" y="4542"/>
                    <a:pt x="9516" y="3219"/>
                    <a:pt x="9802" y="1787"/>
                  </a:cubicBezTo>
                  <a:cubicBezTo>
                    <a:pt x="9983" y="1038"/>
                    <a:pt x="9342" y="325"/>
                    <a:pt x="8676" y="325"/>
                  </a:cubicBezTo>
                  <a:cubicBezTo>
                    <a:pt x="8420" y="325"/>
                    <a:pt x="8160" y="430"/>
                    <a:pt x="7942" y="678"/>
                  </a:cubicBezTo>
                  <a:cubicBezTo>
                    <a:pt x="7584" y="1072"/>
                    <a:pt x="7298" y="1537"/>
                    <a:pt x="7047" y="2002"/>
                  </a:cubicBezTo>
                  <a:cubicBezTo>
                    <a:pt x="6904" y="1573"/>
                    <a:pt x="6761" y="1143"/>
                    <a:pt x="6582" y="750"/>
                  </a:cubicBezTo>
                  <a:cubicBezTo>
                    <a:pt x="6462" y="299"/>
                    <a:pt x="6065" y="0"/>
                    <a:pt x="5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06;p74">
              <a:extLst>
                <a:ext uri="{FF2B5EF4-FFF2-40B4-BE49-F238E27FC236}">
                  <a16:creationId xmlns:a16="http://schemas.microsoft.com/office/drawing/2014/main" id="{FE2BABB0-0C23-4F37-8E15-69684A46013F}"/>
                </a:ext>
              </a:extLst>
            </p:cNvPr>
            <p:cNvSpPr/>
            <p:nvPr/>
          </p:nvSpPr>
          <p:spPr>
            <a:xfrm>
              <a:off x="2759870" y="2230952"/>
              <a:ext cx="247440" cy="137665"/>
            </a:xfrm>
            <a:custGeom>
              <a:avLst/>
              <a:gdLst/>
              <a:ahLst/>
              <a:cxnLst/>
              <a:rect l="l" t="t" r="r" b="b"/>
              <a:pathLst>
                <a:path w="11879" h="6609" extrusionOk="0">
                  <a:moveTo>
                    <a:pt x="11879" y="2447"/>
                  </a:moveTo>
                  <a:cubicBezTo>
                    <a:pt x="11879" y="2448"/>
                    <a:pt x="11879" y="2448"/>
                    <a:pt x="11879" y="2448"/>
                  </a:cubicBezTo>
                  <a:lnTo>
                    <a:pt x="11879" y="2448"/>
                  </a:lnTo>
                  <a:cubicBezTo>
                    <a:pt x="11879" y="2448"/>
                    <a:pt x="11879" y="2448"/>
                    <a:pt x="11879" y="2447"/>
                  </a:cubicBezTo>
                  <a:close/>
                  <a:moveTo>
                    <a:pt x="535" y="0"/>
                  </a:moveTo>
                  <a:cubicBezTo>
                    <a:pt x="465" y="0"/>
                    <a:pt x="405" y="15"/>
                    <a:pt x="359" y="50"/>
                  </a:cubicBezTo>
                  <a:cubicBezTo>
                    <a:pt x="37" y="265"/>
                    <a:pt x="1" y="1052"/>
                    <a:pt x="1" y="1374"/>
                  </a:cubicBezTo>
                  <a:cubicBezTo>
                    <a:pt x="37" y="2018"/>
                    <a:pt x="180" y="2662"/>
                    <a:pt x="502" y="3270"/>
                  </a:cubicBezTo>
                  <a:cubicBezTo>
                    <a:pt x="1624" y="5311"/>
                    <a:pt x="3781" y="6608"/>
                    <a:pt x="6112" y="6608"/>
                  </a:cubicBezTo>
                  <a:cubicBezTo>
                    <a:pt x="6233" y="6608"/>
                    <a:pt x="6355" y="6605"/>
                    <a:pt x="6477" y="6597"/>
                  </a:cubicBezTo>
                  <a:cubicBezTo>
                    <a:pt x="6977" y="6562"/>
                    <a:pt x="7478" y="6454"/>
                    <a:pt x="7943" y="6275"/>
                  </a:cubicBezTo>
                  <a:cubicBezTo>
                    <a:pt x="9768" y="5667"/>
                    <a:pt x="11234" y="4237"/>
                    <a:pt x="11879" y="2448"/>
                  </a:cubicBezTo>
                  <a:lnTo>
                    <a:pt x="11879" y="2448"/>
                  </a:lnTo>
                  <a:cubicBezTo>
                    <a:pt x="11861" y="2493"/>
                    <a:pt x="11714" y="2511"/>
                    <a:pt x="11490" y="2511"/>
                  </a:cubicBezTo>
                  <a:cubicBezTo>
                    <a:pt x="10651" y="2511"/>
                    <a:pt x="8726" y="2261"/>
                    <a:pt x="8444" y="2233"/>
                  </a:cubicBezTo>
                  <a:cubicBezTo>
                    <a:pt x="7335" y="2089"/>
                    <a:pt x="6190" y="1875"/>
                    <a:pt x="5117" y="1589"/>
                  </a:cubicBezTo>
                  <a:cubicBezTo>
                    <a:pt x="3972" y="1302"/>
                    <a:pt x="2863" y="945"/>
                    <a:pt x="1790" y="515"/>
                  </a:cubicBezTo>
                  <a:cubicBezTo>
                    <a:pt x="1490" y="395"/>
                    <a:pt x="890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07;p74">
              <a:extLst>
                <a:ext uri="{FF2B5EF4-FFF2-40B4-BE49-F238E27FC236}">
                  <a16:creationId xmlns:a16="http://schemas.microsoft.com/office/drawing/2014/main" id="{A9E5303E-91A2-4699-A573-FA352A658B1E}"/>
                </a:ext>
              </a:extLst>
            </p:cNvPr>
            <p:cNvSpPr/>
            <p:nvPr/>
          </p:nvSpPr>
          <p:spPr>
            <a:xfrm>
              <a:off x="2763599" y="2266156"/>
              <a:ext cx="165474" cy="102463"/>
            </a:xfrm>
            <a:custGeom>
              <a:avLst/>
              <a:gdLst/>
              <a:ahLst/>
              <a:cxnLst/>
              <a:rect l="l" t="t" r="r" b="b"/>
              <a:pathLst>
                <a:path w="7944" h="4919" extrusionOk="0">
                  <a:moveTo>
                    <a:pt x="261" y="1"/>
                  </a:moveTo>
                  <a:cubicBezTo>
                    <a:pt x="136" y="1"/>
                    <a:pt x="39" y="96"/>
                    <a:pt x="1" y="364"/>
                  </a:cubicBezTo>
                  <a:cubicBezTo>
                    <a:pt x="1" y="757"/>
                    <a:pt x="108" y="1187"/>
                    <a:pt x="323" y="1580"/>
                  </a:cubicBezTo>
                  <a:cubicBezTo>
                    <a:pt x="1445" y="3621"/>
                    <a:pt x="3602" y="4918"/>
                    <a:pt x="5933" y="4918"/>
                  </a:cubicBezTo>
                  <a:cubicBezTo>
                    <a:pt x="6054" y="4918"/>
                    <a:pt x="6176" y="4915"/>
                    <a:pt x="6298" y="4907"/>
                  </a:cubicBezTo>
                  <a:cubicBezTo>
                    <a:pt x="6798" y="4872"/>
                    <a:pt x="7299" y="4764"/>
                    <a:pt x="7764" y="4585"/>
                  </a:cubicBezTo>
                  <a:cubicBezTo>
                    <a:pt x="7872" y="4407"/>
                    <a:pt x="7943" y="4228"/>
                    <a:pt x="7943" y="4013"/>
                  </a:cubicBezTo>
                  <a:cubicBezTo>
                    <a:pt x="7836" y="3154"/>
                    <a:pt x="7085" y="2975"/>
                    <a:pt x="6405" y="2868"/>
                  </a:cubicBezTo>
                  <a:cubicBezTo>
                    <a:pt x="5475" y="2761"/>
                    <a:pt x="4580" y="2510"/>
                    <a:pt x="3722" y="2188"/>
                  </a:cubicBezTo>
                  <a:cubicBezTo>
                    <a:pt x="2720" y="1759"/>
                    <a:pt x="1790" y="1187"/>
                    <a:pt x="1002" y="471"/>
                  </a:cubicBezTo>
                  <a:cubicBezTo>
                    <a:pt x="795" y="310"/>
                    <a:pt x="484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08;p74">
              <a:extLst>
                <a:ext uri="{FF2B5EF4-FFF2-40B4-BE49-F238E27FC236}">
                  <a16:creationId xmlns:a16="http://schemas.microsoft.com/office/drawing/2014/main" id="{DF642EFB-D07A-48B4-9297-30EC8F3AB4C4}"/>
                </a:ext>
              </a:extLst>
            </p:cNvPr>
            <p:cNvSpPr/>
            <p:nvPr/>
          </p:nvSpPr>
          <p:spPr>
            <a:xfrm>
              <a:off x="3109406" y="2230952"/>
              <a:ext cx="247440" cy="137665"/>
            </a:xfrm>
            <a:custGeom>
              <a:avLst/>
              <a:gdLst/>
              <a:ahLst/>
              <a:cxnLst/>
              <a:rect l="l" t="t" r="r" b="b"/>
              <a:pathLst>
                <a:path w="11879" h="6609" extrusionOk="0">
                  <a:moveTo>
                    <a:pt x="1" y="2447"/>
                  </a:moveTo>
                  <a:cubicBezTo>
                    <a:pt x="1" y="2448"/>
                    <a:pt x="1" y="2448"/>
                    <a:pt x="1" y="2448"/>
                  </a:cubicBezTo>
                  <a:lnTo>
                    <a:pt x="1" y="2448"/>
                  </a:lnTo>
                  <a:cubicBezTo>
                    <a:pt x="1" y="2448"/>
                    <a:pt x="1" y="2448"/>
                    <a:pt x="1" y="2447"/>
                  </a:cubicBezTo>
                  <a:close/>
                  <a:moveTo>
                    <a:pt x="11345" y="0"/>
                  </a:moveTo>
                  <a:cubicBezTo>
                    <a:pt x="10989" y="0"/>
                    <a:pt x="10389" y="395"/>
                    <a:pt x="10090" y="515"/>
                  </a:cubicBezTo>
                  <a:cubicBezTo>
                    <a:pt x="9016" y="945"/>
                    <a:pt x="7907" y="1302"/>
                    <a:pt x="6763" y="1589"/>
                  </a:cubicBezTo>
                  <a:cubicBezTo>
                    <a:pt x="5653" y="1875"/>
                    <a:pt x="4544" y="2089"/>
                    <a:pt x="3399" y="2233"/>
                  </a:cubicBezTo>
                  <a:cubicBezTo>
                    <a:pt x="3146" y="2261"/>
                    <a:pt x="1227" y="2511"/>
                    <a:pt x="389" y="2511"/>
                  </a:cubicBezTo>
                  <a:cubicBezTo>
                    <a:pt x="165" y="2511"/>
                    <a:pt x="18" y="2493"/>
                    <a:pt x="1" y="2448"/>
                  </a:cubicBezTo>
                  <a:lnTo>
                    <a:pt x="1" y="2448"/>
                  </a:lnTo>
                  <a:cubicBezTo>
                    <a:pt x="645" y="4237"/>
                    <a:pt x="2076" y="5667"/>
                    <a:pt x="3936" y="6275"/>
                  </a:cubicBezTo>
                  <a:cubicBezTo>
                    <a:pt x="4401" y="6454"/>
                    <a:pt x="4902" y="6562"/>
                    <a:pt x="5403" y="6597"/>
                  </a:cubicBezTo>
                  <a:cubicBezTo>
                    <a:pt x="5525" y="6605"/>
                    <a:pt x="5646" y="6608"/>
                    <a:pt x="5767" y="6608"/>
                  </a:cubicBezTo>
                  <a:cubicBezTo>
                    <a:pt x="8098" y="6608"/>
                    <a:pt x="10255" y="5311"/>
                    <a:pt x="11378" y="3270"/>
                  </a:cubicBezTo>
                  <a:cubicBezTo>
                    <a:pt x="11664" y="2662"/>
                    <a:pt x="11843" y="2018"/>
                    <a:pt x="11879" y="1374"/>
                  </a:cubicBezTo>
                  <a:cubicBezTo>
                    <a:pt x="11879" y="1052"/>
                    <a:pt x="11843" y="265"/>
                    <a:pt x="11521" y="50"/>
                  </a:cubicBezTo>
                  <a:cubicBezTo>
                    <a:pt x="11474" y="15"/>
                    <a:pt x="11414" y="0"/>
                    <a:pt x="11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09;p74">
              <a:extLst>
                <a:ext uri="{FF2B5EF4-FFF2-40B4-BE49-F238E27FC236}">
                  <a16:creationId xmlns:a16="http://schemas.microsoft.com/office/drawing/2014/main" id="{FFC68E57-826D-4613-B248-5364DF5E8883}"/>
                </a:ext>
              </a:extLst>
            </p:cNvPr>
            <p:cNvSpPr/>
            <p:nvPr/>
          </p:nvSpPr>
          <p:spPr>
            <a:xfrm>
              <a:off x="3187667" y="2266156"/>
              <a:ext cx="165453" cy="102463"/>
            </a:xfrm>
            <a:custGeom>
              <a:avLst/>
              <a:gdLst/>
              <a:ahLst/>
              <a:cxnLst/>
              <a:rect l="l" t="t" r="r" b="b"/>
              <a:pathLst>
                <a:path w="7943" h="4919" extrusionOk="0">
                  <a:moveTo>
                    <a:pt x="7683" y="1"/>
                  </a:moveTo>
                  <a:cubicBezTo>
                    <a:pt x="7459" y="1"/>
                    <a:pt x="7148" y="310"/>
                    <a:pt x="6941" y="471"/>
                  </a:cubicBezTo>
                  <a:cubicBezTo>
                    <a:pt x="6118" y="1187"/>
                    <a:pt x="5224" y="1759"/>
                    <a:pt x="4258" y="2188"/>
                  </a:cubicBezTo>
                  <a:cubicBezTo>
                    <a:pt x="3363" y="2510"/>
                    <a:pt x="2469" y="2761"/>
                    <a:pt x="1574" y="2868"/>
                  </a:cubicBezTo>
                  <a:cubicBezTo>
                    <a:pt x="895" y="2975"/>
                    <a:pt x="108" y="3154"/>
                    <a:pt x="36" y="4013"/>
                  </a:cubicBezTo>
                  <a:cubicBezTo>
                    <a:pt x="0" y="4228"/>
                    <a:pt x="36" y="4407"/>
                    <a:pt x="179" y="4585"/>
                  </a:cubicBezTo>
                  <a:cubicBezTo>
                    <a:pt x="644" y="4764"/>
                    <a:pt x="1145" y="4872"/>
                    <a:pt x="1646" y="4907"/>
                  </a:cubicBezTo>
                  <a:cubicBezTo>
                    <a:pt x="1768" y="4915"/>
                    <a:pt x="1889" y="4918"/>
                    <a:pt x="2010" y="4918"/>
                  </a:cubicBezTo>
                  <a:cubicBezTo>
                    <a:pt x="4341" y="4918"/>
                    <a:pt x="6498" y="3621"/>
                    <a:pt x="7621" y="1580"/>
                  </a:cubicBezTo>
                  <a:cubicBezTo>
                    <a:pt x="7835" y="1187"/>
                    <a:pt x="7943" y="793"/>
                    <a:pt x="7943" y="364"/>
                  </a:cubicBezTo>
                  <a:cubicBezTo>
                    <a:pt x="7905" y="96"/>
                    <a:pt x="7807" y="1"/>
                    <a:pt x="7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10;p74">
              <a:extLst>
                <a:ext uri="{FF2B5EF4-FFF2-40B4-BE49-F238E27FC236}">
                  <a16:creationId xmlns:a16="http://schemas.microsoft.com/office/drawing/2014/main" id="{0C04638B-8FD7-4F16-B169-B2D229AE282F}"/>
                </a:ext>
              </a:extLst>
            </p:cNvPr>
            <p:cNvSpPr/>
            <p:nvPr/>
          </p:nvSpPr>
          <p:spPr>
            <a:xfrm>
              <a:off x="2831423" y="2258927"/>
              <a:ext cx="424807" cy="603133"/>
            </a:xfrm>
            <a:custGeom>
              <a:avLst/>
              <a:gdLst/>
              <a:ahLst/>
              <a:cxnLst/>
              <a:rect l="l" t="t" r="r" b="b"/>
              <a:pathLst>
                <a:path w="20394" h="28955" extrusionOk="0">
                  <a:moveTo>
                    <a:pt x="11144" y="1"/>
                  </a:moveTo>
                  <a:cubicBezTo>
                    <a:pt x="8560" y="1"/>
                    <a:pt x="5988" y="1335"/>
                    <a:pt x="4401" y="3430"/>
                  </a:cubicBezTo>
                  <a:cubicBezTo>
                    <a:pt x="1789" y="6829"/>
                    <a:pt x="1789" y="11659"/>
                    <a:pt x="1610" y="15773"/>
                  </a:cubicBezTo>
                  <a:cubicBezTo>
                    <a:pt x="1467" y="19673"/>
                    <a:pt x="0" y="24217"/>
                    <a:pt x="3399" y="27115"/>
                  </a:cubicBezTo>
                  <a:cubicBezTo>
                    <a:pt x="5313" y="28741"/>
                    <a:pt x="7966" y="28946"/>
                    <a:pt x="10521" y="28946"/>
                  </a:cubicBezTo>
                  <a:cubicBezTo>
                    <a:pt x="10833" y="28946"/>
                    <a:pt x="11142" y="28943"/>
                    <a:pt x="11449" y="28939"/>
                  </a:cubicBezTo>
                  <a:cubicBezTo>
                    <a:pt x="11679" y="28950"/>
                    <a:pt x="11909" y="28955"/>
                    <a:pt x="12139" y="28955"/>
                  </a:cubicBezTo>
                  <a:cubicBezTo>
                    <a:pt x="13519" y="28955"/>
                    <a:pt x="14894" y="28771"/>
                    <a:pt x="16244" y="28403"/>
                  </a:cubicBezTo>
                  <a:cubicBezTo>
                    <a:pt x="17782" y="27938"/>
                    <a:pt x="19213" y="26900"/>
                    <a:pt x="19857" y="25433"/>
                  </a:cubicBezTo>
                  <a:cubicBezTo>
                    <a:pt x="20394" y="24109"/>
                    <a:pt x="20251" y="22642"/>
                    <a:pt x="20108" y="21211"/>
                  </a:cubicBezTo>
                  <a:cubicBezTo>
                    <a:pt x="19857" y="19172"/>
                    <a:pt x="19893" y="16274"/>
                    <a:pt x="19678" y="13233"/>
                  </a:cubicBezTo>
                  <a:cubicBezTo>
                    <a:pt x="19285" y="7258"/>
                    <a:pt x="17997" y="925"/>
                    <a:pt x="12129" y="67"/>
                  </a:cubicBezTo>
                  <a:cubicBezTo>
                    <a:pt x="11802" y="22"/>
                    <a:pt x="11473" y="1"/>
                    <a:pt x="11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11;p74">
              <a:extLst>
                <a:ext uri="{FF2B5EF4-FFF2-40B4-BE49-F238E27FC236}">
                  <a16:creationId xmlns:a16="http://schemas.microsoft.com/office/drawing/2014/main" id="{78E722D3-8BD6-4D8C-AC3C-77F12DC6FF47}"/>
                </a:ext>
              </a:extLst>
            </p:cNvPr>
            <p:cNvSpPr/>
            <p:nvPr/>
          </p:nvSpPr>
          <p:spPr>
            <a:xfrm>
              <a:off x="2908933" y="2675185"/>
              <a:ext cx="289849" cy="194302"/>
            </a:xfrm>
            <a:custGeom>
              <a:avLst/>
              <a:gdLst/>
              <a:ahLst/>
              <a:cxnLst/>
              <a:rect l="l" t="t" r="r" b="b"/>
              <a:pathLst>
                <a:path w="13915" h="9328" extrusionOk="0">
                  <a:moveTo>
                    <a:pt x="7717" y="1"/>
                  </a:moveTo>
                  <a:cubicBezTo>
                    <a:pt x="6136" y="1"/>
                    <a:pt x="4497" y="352"/>
                    <a:pt x="3149" y="1014"/>
                  </a:cubicBezTo>
                  <a:cubicBezTo>
                    <a:pt x="1288" y="1908"/>
                    <a:pt x="0" y="3339"/>
                    <a:pt x="72" y="5235"/>
                  </a:cubicBezTo>
                  <a:cubicBezTo>
                    <a:pt x="185" y="8043"/>
                    <a:pt x="3075" y="9327"/>
                    <a:pt x="6169" y="9327"/>
                  </a:cubicBezTo>
                  <a:cubicBezTo>
                    <a:pt x="9894" y="9327"/>
                    <a:pt x="13915" y="7465"/>
                    <a:pt x="13739" y="4162"/>
                  </a:cubicBezTo>
                  <a:cubicBezTo>
                    <a:pt x="13574" y="1293"/>
                    <a:pt x="10751" y="1"/>
                    <a:pt x="7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12;p74">
              <a:extLst>
                <a:ext uri="{FF2B5EF4-FFF2-40B4-BE49-F238E27FC236}">
                  <a16:creationId xmlns:a16="http://schemas.microsoft.com/office/drawing/2014/main" id="{48A25031-9AF3-4365-B546-E73AA129E3F1}"/>
                </a:ext>
              </a:extLst>
            </p:cNvPr>
            <p:cNvSpPr/>
            <p:nvPr/>
          </p:nvSpPr>
          <p:spPr>
            <a:xfrm>
              <a:off x="3164566" y="3161287"/>
              <a:ext cx="469133" cy="201905"/>
            </a:xfrm>
            <a:custGeom>
              <a:avLst/>
              <a:gdLst/>
              <a:ahLst/>
              <a:cxnLst/>
              <a:rect l="l" t="t" r="r" b="b"/>
              <a:pathLst>
                <a:path w="22522" h="9693" extrusionOk="0">
                  <a:moveTo>
                    <a:pt x="14202" y="0"/>
                  </a:moveTo>
                  <a:cubicBezTo>
                    <a:pt x="13028" y="0"/>
                    <a:pt x="11697" y="104"/>
                    <a:pt x="10197" y="325"/>
                  </a:cubicBezTo>
                  <a:cubicBezTo>
                    <a:pt x="0" y="1828"/>
                    <a:pt x="2397" y="8983"/>
                    <a:pt x="2397" y="8983"/>
                  </a:cubicBezTo>
                  <a:cubicBezTo>
                    <a:pt x="4569" y="9462"/>
                    <a:pt x="6835" y="9692"/>
                    <a:pt x="9118" y="9692"/>
                  </a:cubicBezTo>
                  <a:cubicBezTo>
                    <a:pt x="13152" y="9692"/>
                    <a:pt x="17241" y="8972"/>
                    <a:pt x="20966" y="7624"/>
                  </a:cubicBezTo>
                  <a:cubicBezTo>
                    <a:pt x="22522" y="3474"/>
                    <a:pt x="21007" y="0"/>
                    <a:pt x="142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13;p74">
              <a:extLst>
                <a:ext uri="{FF2B5EF4-FFF2-40B4-BE49-F238E27FC236}">
                  <a16:creationId xmlns:a16="http://schemas.microsoft.com/office/drawing/2014/main" id="{B2FB202E-4EDC-46E5-B739-6DAE345D3F99}"/>
                </a:ext>
              </a:extLst>
            </p:cNvPr>
            <p:cNvSpPr/>
            <p:nvPr/>
          </p:nvSpPr>
          <p:spPr>
            <a:xfrm>
              <a:off x="3614692" y="2897217"/>
              <a:ext cx="175159" cy="286163"/>
            </a:xfrm>
            <a:custGeom>
              <a:avLst/>
              <a:gdLst/>
              <a:ahLst/>
              <a:cxnLst/>
              <a:rect l="l" t="t" r="r" b="b"/>
              <a:pathLst>
                <a:path w="8409" h="13738" extrusionOk="0">
                  <a:moveTo>
                    <a:pt x="6337" y="1"/>
                  </a:moveTo>
                  <a:cubicBezTo>
                    <a:pt x="5729" y="1"/>
                    <a:pt x="5196" y="497"/>
                    <a:pt x="4902" y="1052"/>
                  </a:cubicBezTo>
                  <a:cubicBezTo>
                    <a:pt x="4616" y="1625"/>
                    <a:pt x="4473" y="2304"/>
                    <a:pt x="4223" y="2948"/>
                  </a:cubicBezTo>
                  <a:cubicBezTo>
                    <a:pt x="3507" y="4630"/>
                    <a:pt x="1718" y="5703"/>
                    <a:pt x="824" y="7313"/>
                  </a:cubicBezTo>
                  <a:cubicBezTo>
                    <a:pt x="1" y="8709"/>
                    <a:pt x="1" y="10462"/>
                    <a:pt x="788" y="11893"/>
                  </a:cubicBezTo>
                  <a:cubicBezTo>
                    <a:pt x="1499" y="13048"/>
                    <a:pt x="2774" y="13737"/>
                    <a:pt x="4105" y="13737"/>
                  </a:cubicBezTo>
                  <a:cubicBezTo>
                    <a:pt x="4382" y="13737"/>
                    <a:pt x="4661" y="13708"/>
                    <a:pt x="4938" y="13646"/>
                  </a:cubicBezTo>
                  <a:cubicBezTo>
                    <a:pt x="6226" y="13252"/>
                    <a:pt x="7264" y="12251"/>
                    <a:pt x="7729" y="10998"/>
                  </a:cubicBezTo>
                  <a:cubicBezTo>
                    <a:pt x="8194" y="9746"/>
                    <a:pt x="8409" y="8387"/>
                    <a:pt x="8373" y="7063"/>
                  </a:cubicBezTo>
                  <a:cubicBezTo>
                    <a:pt x="8373" y="5417"/>
                    <a:pt x="8265" y="3807"/>
                    <a:pt x="8015" y="2197"/>
                  </a:cubicBezTo>
                  <a:cubicBezTo>
                    <a:pt x="7872" y="1267"/>
                    <a:pt x="7443" y="122"/>
                    <a:pt x="6512" y="15"/>
                  </a:cubicBezTo>
                  <a:cubicBezTo>
                    <a:pt x="6453" y="5"/>
                    <a:pt x="6395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14;p74">
              <a:extLst>
                <a:ext uri="{FF2B5EF4-FFF2-40B4-BE49-F238E27FC236}">
                  <a16:creationId xmlns:a16="http://schemas.microsoft.com/office/drawing/2014/main" id="{444B2113-FE9B-47F6-832A-F29B15DE0FDC}"/>
                </a:ext>
              </a:extLst>
            </p:cNvPr>
            <p:cNvSpPr/>
            <p:nvPr/>
          </p:nvSpPr>
          <p:spPr>
            <a:xfrm>
              <a:off x="2935763" y="2536640"/>
              <a:ext cx="38015" cy="35244"/>
            </a:xfrm>
            <a:custGeom>
              <a:avLst/>
              <a:gdLst/>
              <a:ahLst/>
              <a:cxnLst/>
              <a:rect l="l" t="t" r="r" b="b"/>
              <a:pathLst>
                <a:path w="1825" h="1692" extrusionOk="0">
                  <a:moveTo>
                    <a:pt x="825" y="1"/>
                  </a:moveTo>
                  <a:cubicBezTo>
                    <a:pt x="388" y="1"/>
                    <a:pt x="0" y="345"/>
                    <a:pt x="0" y="831"/>
                  </a:cubicBezTo>
                  <a:cubicBezTo>
                    <a:pt x="0" y="1325"/>
                    <a:pt x="399" y="1692"/>
                    <a:pt x="843" y="1692"/>
                  </a:cubicBezTo>
                  <a:cubicBezTo>
                    <a:pt x="979" y="1692"/>
                    <a:pt x="1119" y="1658"/>
                    <a:pt x="1253" y="1582"/>
                  </a:cubicBezTo>
                  <a:lnTo>
                    <a:pt x="1288" y="1547"/>
                  </a:lnTo>
                  <a:cubicBezTo>
                    <a:pt x="1825" y="1225"/>
                    <a:pt x="1825" y="473"/>
                    <a:pt x="1288" y="151"/>
                  </a:cubicBezTo>
                  <a:lnTo>
                    <a:pt x="1253" y="116"/>
                  </a:lnTo>
                  <a:cubicBezTo>
                    <a:pt x="1113" y="37"/>
                    <a:pt x="966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15;p74">
              <a:extLst>
                <a:ext uri="{FF2B5EF4-FFF2-40B4-BE49-F238E27FC236}">
                  <a16:creationId xmlns:a16="http://schemas.microsoft.com/office/drawing/2014/main" id="{0DA76DAD-7BAF-498D-8F11-BD0F07463859}"/>
                </a:ext>
              </a:extLst>
            </p:cNvPr>
            <p:cNvSpPr/>
            <p:nvPr/>
          </p:nvSpPr>
          <p:spPr>
            <a:xfrm>
              <a:off x="3139965" y="2536640"/>
              <a:ext cx="38036" cy="35244"/>
            </a:xfrm>
            <a:custGeom>
              <a:avLst/>
              <a:gdLst/>
              <a:ahLst/>
              <a:cxnLst/>
              <a:rect l="l" t="t" r="r" b="b"/>
              <a:pathLst>
                <a:path w="1826" h="1692" extrusionOk="0">
                  <a:moveTo>
                    <a:pt x="840" y="1"/>
                  </a:moveTo>
                  <a:cubicBezTo>
                    <a:pt x="409" y="1"/>
                    <a:pt x="0" y="345"/>
                    <a:pt x="0" y="831"/>
                  </a:cubicBezTo>
                  <a:cubicBezTo>
                    <a:pt x="0" y="1325"/>
                    <a:pt x="420" y="1692"/>
                    <a:pt x="858" y="1692"/>
                  </a:cubicBezTo>
                  <a:cubicBezTo>
                    <a:pt x="992" y="1692"/>
                    <a:pt x="1127" y="1658"/>
                    <a:pt x="1253" y="1582"/>
                  </a:cubicBezTo>
                  <a:lnTo>
                    <a:pt x="1324" y="1547"/>
                  </a:lnTo>
                  <a:cubicBezTo>
                    <a:pt x="1825" y="1225"/>
                    <a:pt x="1825" y="473"/>
                    <a:pt x="1324" y="151"/>
                  </a:cubicBezTo>
                  <a:lnTo>
                    <a:pt x="1253" y="116"/>
                  </a:lnTo>
                  <a:cubicBezTo>
                    <a:pt x="1121" y="37"/>
                    <a:pt x="980" y="1"/>
                    <a:pt x="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16;p74">
              <a:extLst>
                <a:ext uri="{FF2B5EF4-FFF2-40B4-BE49-F238E27FC236}">
                  <a16:creationId xmlns:a16="http://schemas.microsoft.com/office/drawing/2014/main" id="{A13F0FC9-C05A-4884-8AC6-0A31B08C7187}"/>
                </a:ext>
              </a:extLst>
            </p:cNvPr>
            <p:cNvSpPr/>
            <p:nvPr/>
          </p:nvSpPr>
          <p:spPr>
            <a:xfrm>
              <a:off x="3356081" y="3041282"/>
              <a:ext cx="109920" cy="31537"/>
            </a:xfrm>
            <a:custGeom>
              <a:avLst/>
              <a:gdLst/>
              <a:ahLst/>
              <a:cxnLst/>
              <a:rect l="l" t="t" r="r" b="b"/>
              <a:pathLst>
                <a:path w="5277" h="1514" extrusionOk="0">
                  <a:moveTo>
                    <a:pt x="4532" y="1"/>
                  </a:moveTo>
                  <a:cubicBezTo>
                    <a:pt x="4513" y="1"/>
                    <a:pt x="4493" y="2"/>
                    <a:pt x="4473" y="4"/>
                  </a:cubicBezTo>
                  <a:cubicBezTo>
                    <a:pt x="3114" y="75"/>
                    <a:pt x="1754" y="326"/>
                    <a:pt x="466" y="719"/>
                  </a:cubicBezTo>
                  <a:cubicBezTo>
                    <a:pt x="1" y="827"/>
                    <a:pt x="108" y="1506"/>
                    <a:pt x="573" y="1506"/>
                  </a:cubicBezTo>
                  <a:cubicBezTo>
                    <a:pt x="746" y="1511"/>
                    <a:pt x="919" y="1513"/>
                    <a:pt x="1091" y="1513"/>
                  </a:cubicBezTo>
                  <a:cubicBezTo>
                    <a:pt x="2278" y="1513"/>
                    <a:pt x="3461" y="1408"/>
                    <a:pt x="4616" y="1220"/>
                  </a:cubicBezTo>
                  <a:cubicBezTo>
                    <a:pt x="5276" y="1116"/>
                    <a:pt x="5161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17;p74">
              <a:extLst>
                <a:ext uri="{FF2B5EF4-FFF2-40B4-BE49-F238E27FC236}">
                  <a16:creationId xmlns:a16="http://schemas.microsoft.com/office/drawing/2014/main" id="{2A78ADA7-36E0-46C8-A0F3-FBCBA9A99036}"/>
                </a:ext>
              </a:extLst>
            </p:cNvPr>
            <p:cNvSpPr/>
            <p:nvPr/>
          </p:nvSpPr>
          <p:spPr>
            <a:xfrm>
              <a:off x="3500520" y="3006765"/>
              <a:ext cx="111211" cy="31912"/>
            </a:xfrm>
            <a:custGeom>
              <a:avLst/>
              <a:gdLst/>
              <a:ahLst/>
              <a:cxnLst/>
              <a:rect l="l" t="t" r="r" b="b"/>
              <a:pathLst>
                <a:path w="5339" h="1532" extrusionOk="0">
                  <a:moveTo>
                    <a:pt x="3201" y="1"/>
                  </a:moveTo>
                  <a:cubicBezTo>
                    <a:pt x="2188" y="1"/>
                    <a:pt x="1174" y="295"/>
                    <a:pt x="294" y="874"/>
                  </a:cubicBezTo>
                  <a:cubicBezTo>
                    <a:pt x="1" y="1069"/>
                    <a:pt x="153" y="1532"/>
                    <a:pt x="479" y="1532"/>
                  </a:cubicBezTo>
                  <a:cubicBezTo>
                    <a:pt x="511" y="1532"/>
                    <a:pt x="545" y="1527"/>
                    <a:pt x="580" y="1518"/>
                  </a:cubicBezTo>
                  <a:cubicBezTo>
                    <a:pt x="1283" y="1283"/>
                    <a:pt x="2007" y="1166"/>
                    <a:pt x="2729" y="1166"/>
                  </a:cubicBezTo>
                  <a:cubicBezTo>
                    <a:pt x="3330" y="1166"/>
                    <a:pt x="3930" y="1248"/>
                    <a:pt x="4516" y="1410"/>
                  </a:cubicBezTo>
                  <a:cubicBezTo>
                    <a:pt x="4560" y="1423"/>
                    <a:pt x="4606" y="1429"/>
                    <a:pt x="4651" y="1429"/>
                  </a:cubicBezTo>
                  <a:cubicBezTo>
                    <a:pt x="4863" y="1429"/>
                    <a:pt x="5078" y="1301"/>
                    <a:pt x="5196" y="1124"/>
                  </a:cubicBezTo>
                  <a:cubicBezTo>
                    <a:pt x="5196" y="1088"/>
                    <a:pt x="5231" y="1053"/>
                    <a:pt x="5231" y="981"/>
                  </a:cubicBezTo>
                  <a:cubicBezTo>
                    <a:pt x="5339" y="695"/>
                    <a:pt x="5160" y="373"/>
                    <a:pt x="4838" y="265"/>
                  </a:cubicBezTo>
                  <a:cubicBezTo>
                    <a:pt x="4307" y="89"/>
                    <a:pt x="3754" y="1"/>
                    <a:pt x="3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18;p74">
              <a:extLst>
                <a:ext uri="{FF2B5EF4-FFF2-40B4-BE49-F238E27FC236}">
                  <a16:creationId xmlns:a16="http://schemas.microsoft.com/office/drawing/2014/main" id="{7D1D7A4E-3EB2-4372-A451-477C0B2DD8E5}"/>
                </a:ext>
              </a:extLst>
            </p:cNvPr>
            <p:cNvSpPr/>
            <p:nvPr/>
          </p:nvSpPr>
          <p:spPr>
            <a:xfrm>
              <a:off x="3550326" y="3056884"/>
              <a:ext cx="111336" cy="30828"/>
            </a:xfrm>
            <a:custGeom>
              <a:avLst/>
              <a:gdLst/>
              <a:ahLst/>
              <a:cxnLst/>
              <a:rect l="l" t="t" r="r" b="b"/>
              <a:pathLst>
                <a:path w="5345" h="1480" extrusionOk="0">
                  <a:moveTo>
                    <a:pt x="551" y="1"/>
                  </a:moveTo>
                  <a:cubicBezTo>
                    <a:pt x="140" y="1"/>
                    <a:pt x="1" y="584"/>
                    <a:pt x="407" y="686"/>
                  </a:cubicBezTo>
                  <a:cubicBezTo>
                    <a:pt x="1266" y="865"/>
                    <a:pt x="2125" y="1044"/>
                    <a:pt x="2983" y="1223"/>
                  </a:cubicBezTo>
                  <a:cubicBezTo>
                    <a:pt x="3544" y="1378"/>
                    <a:pt x="4159" y="1480"/>
                    <a:pt x="4781" y="1480"/>
                  </a:cubicBezTo>
                  <a:cubicBezTo>
                    <a:pt x="4874" y="1480"/>
                    <a:pt x="4966" y="1478"/>
                    <a:pt x="5059" y="1473"/>
                  </a:cubicBezTo>
                  <a:cubicBezTo>
                    <a:pt x="5309" y="1437"/>
                    <a:pt x="5345" y="1044"/>
                    <a:pt x="5130" y="901"/>
                  </a:cubicBezTo>
                  <a:cubicBezTo>
                    <a:pt x="4450" y="614"/>
                    <a:pt x="3735" y="435"/>
                    <a:pt x="3019" y="400"/>
                  </a:cubicBezTo>
                  <a:cubicBezTo>
                    <a:pt x="2196" y="257"/>
                    <a:pt x="1409" y="113"/>
                    <a:pt x="622" y="6"/>
                  </a:cubicBezTo>
                  <a:cubicBezTo>
                    <a:pt x="598" y="2"/>
                    <a:pt x="574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19;p74">
              <a:extLst>
                <a:ext uri="{FF2B5EF4-FFF2-40B4-BE49-F238E27FC236}">
                  <a16:creationId xmlns:a16="http://schemas.microsoft.com/office/drawing/2014/main" id="{F4F6E6F1-2ADB-4EA5-884E-A5171F5F8F30}"/>
                </a:ext>
              </a:extLst>
            </p:cNvPr>
            <p:cNvSpPr/>
            <p:nvPr/>
          </p:nvSpPr>
          <p:spPr>
            <a:xfrm>
              <a:off x="3659415" y="3047635"/>
              <a:ext cx="39515" cy="22601"/>
            </a:xfrm>
            <a:custGeom>
              <a:avLst/>
              <a:gdLst/>
              <a:ahLst/>
              <a:cxnLst/>
              <a:rect l="l" t="t" r="r" b="b"/>
              <a:pathLst>
                <a:path w="1897" h="1085" extrusionOk="0">
                  <a:moveTo>
                    <a:pt x="453" y="0"/>
                  </a:moveTo>
                  <a:cubicBezTo>
                    <a:pt x="113" y="0"/>
                    <a:pt x="0" y="536"/>
                    <a:pt x="322" y="665"/>
                  </a:cubicBezTo>
                  <a:cubicBezTo>
                    <a:pt x="607" y="807"/>
                    <a:pt x="1027" y="1085"/>
                    <a:pt x="1421" y="1085"/>
                  </a:cubicBezTo>
                  <a:cubicBezTo>
                    <a:pt x="1523" y="1085"/>
                    <a:pt x="1623" y="1066"/>
                    <a:pt x="1718" y="1023"/>
                  </a:cubicBezTo>
                  <a:cubicBezTo>
                    <a:pt x="1861" y="987"/>
                    <a:pt x="1897" y="844"/>
                    <a:pt x="1861" y="736"/>
                  </a:cubicBezTo>
                  <a:cubicBezTo>
                    <a:pt x="1646" y="307"/>
                    <a:pt x="1038" y="164"/>
                    <a:pt x="573" y="21"/>
                  </a:cubicBezTo>
                  <a:cubicBezTo>
                    <a:pt x="530" y="7"/>
                    <a:pt x="490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20;p74">
              <a:extLst>
                <a:ext uri="{FF2B5EF4-FFF2-40B4-BE49-F238E27FC236}">
                  <a16:creationId xmlns:a16="http://schemas.microsoft.com/office/drawing/2014/main" id="{9EC84CAE-D1D1-4E11-A31A-ACF134496D43}"/>
                </a:ext>
              </a:extLst>
            </p:cNvPr>
            <p:cNvSpPr/>
            <p:nvPr/>
          </p:nvSpPr>
          <p:spPr>
            <a:xfrm>
              <a:off x="3228640" y="3051030"/>
              <a:ext cx="93922" cy="23038"/>
            </a:xfrm>
            <a:custGeom>
              <a:avLst/>
              <a:gdLst/>
              <a:ahLst/>
              <a:cxnLst/>
              <a:rect l="l" t="t" r="r" b="b"/>
              <a:pathLst>
                <a:path w="4509" h="1106" extrusionOk="0">
                  <a:moveTo>
                    <a:pt x="430" y="1"/>
                  </a:moveTo>
                  <a:cubicBezTo>
                    <a:pt x="1" y="1"/>
                    <a:pt x="1" y="609"/>
                    <a:pt x="359" y="716"/>
                  </a:cubicBezTo>
                  <a:cubicBezTo>
                    <a:pt x="1003" y="931"/>
                    <a:pt x="1718" y="1074"/>
                    <a:pt x="2434" y="1074"/>
                  </a:cubicBezTo>
                  <a:cubicBezTo>
                    <a:pt x="2656" y="1087"/>
                    <a:pt x="2892" y="1105"/>
                    <a:pt x="3128" y="1105"/>
                  </a:cubicBezTo>
                  <a:cubicBezTo>
                    <a:pt x="3540" y="1105"/>
                    <a:pt x="3953" y="1051"/>
                    <a:pt x="4294" y="824"/>
                  </a:cubicBezTo>
                  <a:cubicBezTo>
                    <a:pt x="4509" y="681"/>
                    <a:pt x="4473" y="359"/>
                    <a:pt x="4223" y="287"/>
                  </a:cubicBezTo>
                  <a:cubicBezTo>
                    <a:pt x="3978" y="189"/>
                    <a:pt x="3711" y="166"/>
                    <a:pt x="3435" y="166"/>
                  </a:cubicBezTo>
                  <a:cubicBezTo>
                    <a:pt x="3180" y="166"/>
                    <a:pt x="2918" y="186"/>
                    <a:pt x="2659" y="186"/>
                  </a:cubicBezTo>
                  <a:cubicBezTo>
                    <a:pt x="2583" y="186"/>
                    <a:pt x="2508" y="184"/>
                    <a:pt x="2434" y="180"/>
                  </a:cubicBezTo>
                  <a:cubicBezTo>
                    <a:pt x="1826" y="180"/>
                    <a:pt x="1074" y="72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21;p74">
              <a:extLst>
                <a:ext uri="{FF2B5EF4-FFF2-40B4-BE49-F238E27FC236}">
                  <a16:creationId xmlns:a16="http://schemas.microsoft.com/office/drawing/2014/main" id="{3604D67C-C161-4BBB-8252-6AE6AE9F20FD}"/>
                </a:ext>
              </a:extLst>
            </p:cNvPr>
            <p:cNvSpPr/>
            <p:nvPr/>
          </p:nvSpPr>
          <p:spPr>
            <a:xfrm>
              <a:off x="2829194" y="2609360"/>
              <a:ext cx="108066" cy="56095"/>
            </a:xfrm>
            <a:custGeom>
              <a:avLst/>
              <a:gdLst/>
              <a:ahLst/>
              <a:cxnLst/>
              <a:rect l="l" t="t" r="r" b="b"/>
              <a:pathLst>
                <a:path w="5188" h="2693" extrusionOk="0">
                  <a:moveTo>
                    <a:pt x="2361" y="1"/>
                  </a:moveTo>
                  <a:cubicBezTo>
                    <a:pt x="1986" y="1"/>
                    <a:pt x="1611" y="45"/>
                    <a:pt x="1252" y="131"/>
                  </a:cubicBezTo>
                  <a:cubicBezTo>
                    <a:pt x="251" y="381"/>
                    <a:pt x="0" y="1741"/>
                    <a:pt x="895" y="2313"/>
                  </a:cubicBezTo>
                  <a:cubicBezTo>
                    <a:pt x="1235" y="2573"/>
                    <a:pt x="1782" y="2693"/>
                    <a:pt x="2348" y="2693"/>
                  </a:cubicBezTo>
                  <a:cubicBezTo>
                    <a:pt x="3030" y="2693"/>
                    <a:pt x="3740" y="2519"/>
                    <a:pt x="4150" y="2206"/>
                  </a:cubicBezTo>
                  <a:cubicBezTo>
                    <a:pt x="5188" y="1526"/>
                    <a:pt x="4615" y="453"/>
                    <a:pt x="3578" y="167"/>
                  </a:cubicBezTo>
                  <a:cubicBezTo>
                    <a:pt x="3185" y="54"/>
                    <a:pt x="2773" y="1"/>
                    <a:pt x="2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22;p74">
              <a:extLst>
                <a:ext uri="{FF2B5EF4-FFF2-40B4-BE49-F238E27FC236}">
                  <a16:creationId xmlns:a16="http://schemas.microsoft.com/office/drawing/2014/main" id="{27069751-30D9-4BEC-B371-66907789C68B}"/>
                </a:ext>
              </a:extLst>
            </p:cNvPr>
            <p:cNvSpPr/>
            <p:nvPr/>
          </p:nvSpPr>
          <p:spPr>
            <a:xfrm>
              <a:off x="3148151" y="2609360"/>
              <a:ext cx="107337" cy="56095"/>
            </a:xfrm>
            <a:custGeom>
              <a:avLst/>
              <a:gdLst/>
              <a:ahLst/>
              <a:cxnLst/>
              <a:rect l="l" t="t" r="r" b="b"/>
              <a:pathLst>
                <a:path w="5153" h="2693" extrusionOk="0">
                  <a:moveTo>
                    <a:pt x="2346" y="1"/>
                  </a:moveTo>
                  <a:cubicBezTo>
                    <a:pt x="1978" y="1"/>
                    <a:pt x="1612" y="45"/>
                    <a:pt x="1253" y="131"/>
                  </a:cubicBezTo>
                  <a:cubicBezTo>
                    <a:pt x="216" y="381"/>
                    <a:pt x="1" y="1741"/>
                    <a:pt x="860" y="2313"/>
                  </a:cubicBezTo>
                  <a:cubicBezTo>
                    <a:pt x="1217" y="2573"/>
                    <a:pt x="1765" y="2693"/>
                    <a:pt x="2331" y="2693"/>
                  </a:cubicBezTo>
                  <a:cubicBezTo>
                    <a:pt x="3013" y="2693"/>
                    <a:pt x="3721" y="2519"/>
                    <a:pt x="4151" y="2206"/>
                  </a:cubicBezTo>
                  <a:cubicBezTo>
                    <a:pt x="5153" y="1526"/>
                    <a:pt x="4616" y="453"/>
                    <a:pt x="3543" y="167"/>
                  </a:cubicBezTo>
                  <a:cubicBezTo>
                    <a:pt x="3150" y="54"/>
                    <a:pt x="2748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70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1"/>
          <p:cNvSpPr txBox="1">
            <a:spLocks noGrp="1"/>
          </p:cNvSpPr>
          <p:nvPr>
            <p:ph type="ctrTitle"/>
          </p:nvPr>
        </p:nvSpPr>
        <p:spPr>
          <a:xfrm>
            <a:off x="715050" y="464383"/>
            <a:ext cx="7713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Strategy to Meet Benchmark</a:t>
            </a:r>
            <a:r>
              <a:rPr lang="en-US" b="0"/>
              <a:t>​</a:t>
            </a:r>
            <a:endParaRPr/>
          </a:p>
        </p:txBody>
      </p:sp>
      <p:sp>
        <p:nvSpPr>
          <p:cNvPr id="984" name="Google Shape;984;p51"/>
          <p:cNvSpPr txBox="1">
            <a:spLocks noGrp="1"/>
          </p:cNvSpPr>
          <p:nvPr>
            <p:ph type="subTitle" idx="1"/>
          </p:nvPr>
        </p:nvSpPr>
        <p:spPr>
          <a:xfrm>
            <a:off x="1936776" y="2713500"/>
            <a:ext cx="22614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/>
              <a:t>By gaining a good reputation</a:t>
            </a:r>
            <a:endParaRPr sz="1800"/>
          </a:p>
        </p:txBody>
      </p:sp>
      <p:sp>
        <p:nvSpPr>
          <p:cNvPr id="987" name="Google Shape;987;p51"/>
          <p:cNvSpPr txBox="1">
            <a:spLocks noGrp="1"/>
          </p:cNvSpPr>
          <p:nvPr>
            <p:ph type="subTitle" idx="6"/>
          </p:nvPr>
        </p:nvSpPr>
        <p:spPr>
          <a:xfrm>
            <a:off x="4805520" y="2713500"/>
            <a:ext cx="253211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/>
              <a:t>Voluntary campaigns to take care of homeless pets</a:t>
            </a:r>
            <a:endParaRPr sz="1800"/>
          </a:p>
        </p:txBody>
      </p:sp>
      <p:sp>
        <p:nvSpPr>
          <p:cNvPr id="988" name="Google Shape;988;p51"/>
          <p:cNvSpPr/>
          <p:nvPr/>
        </p:nvSpPr>
        <p:spPr>
          <a:xfrm>
            <a:off x="2690761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90" name="Google Shape;990;p51"/>
          <p:cNvSpPr/>
          <p:nvPr/>
        </p:nvSpPr>
        <p:spPr>
          <a:xfrm>
            <a:off x="5559571" y="148148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30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991" name="Google Shape;991;p51"/>
          <p:cNvGrpSpPr/>
          <p:nvPr/>
        </p:nvGrpSpPr>
        <p:grpSpPr>
          <a:xfrm>
            <a:off x="6554139" y="3926930"/>
            <a:ext cx="653551" cy="1155583"/>
            <a:chOff x="2636064" y="3539130"/>
            <a:chExt cx="653551" cy="1155583"/>
          </a:xfrm>
        </p:grpSpPr>
        <p:sp>
          <p:nvSpPr>
            <p:cNvPr id="992" name="Google Shape;992;p51"/>
            <p:cNvSpPr/>
            <p:nvPr/>
          </p:nvSpPr>
          <p:spPr>
            <a:xfrm>
              <a:off x="2666985" y="4515738"/>
              <a:ext cx="591728" cy="178976"/>
            </a:xfrm>
            <a:custGeom>
              <a:avLst/>
              <a:gdLst/>
              <a:ahLst/>
              <a:cxnLst/>
              <a:rect l="l" t="t" r="r" b="b"/>
              <a:pathLst>
                <a:path w="18147" h="2146" extrusionOk="0">
                  <a:moveTo>
                    <a:pt x="4077" y="0"/>
                  </a:moveTo>
                  <a:cubicBezTo>
                    <a:pt x="3420" y="0"/>
                    <a:pt x="2755" y="35"/>
                    <a:pt x="2102" y="115"/>
                  </a:cubicBezTo>
                  <a:cubicBezTo>
                    <a:pt x="1704" y="163"/>
                    <a:pt x="1306" y="243"/>
                    <a:pt x="924" y="386"/>
                  </a:cubicBezTo>
                  <a:cubicBezTo>
                    <a:pt x="876" y="402"/>
                    <a:pt x="829" y="418"/>
                    <a:pt x="781" y="466"/>
                  </a:cubicBezTo>
                  <a:cubicBezTo>
                    <a:pt x="590" y="688"/>
                    <a:pt x="1258" y="784"/>
                    <a:pt x="1465" y="895"/>
                  </a:cubicBezTo>
                  <a:cubicBezTo>
                    <a:pt x="1465" y="895"/>
                    <a:pt x="1481" y="911"/>
                    <a:pt x="1481" y="911"/>
                  </a:cubicBezTo>
                  <a:cubicBezTo>
                    <a:pt x="1481" y="927"/>
                    <a:pt x="1465" y="927"/>
                    <a:pt x="1449" y="943"/>
                  </a:cubicBezTo>
                  <a:cubicBezTo>
                    <a:pt x="1242" y="991"/>
                    <a:pt x="1020" y="1023"/>
                    <a:pt x="813" y="1055"/>
                  </a:cubicBezTo>
                  <a:cubicBezTo>
                    <a:pt x="590" y="1102"/>
                    <a:pt x="383" y="1166"/>
                    <a:pt x="192" y="1261"/>
                  </a:cubicBezTo>
                  <a:cubicBezTo>
                    <a:pt x="112" y="1293"/>
                    <a:pt x="33" y="1325"/>
                    <a:pt x="17" y="1389"/>
                  </a:cubicBezTo>
                  <a:cubicBezTo>
                    <a:pt x="1" y="1484"/>
                    <a:pt x="176" y="1564"/>
                    <a:pt x="335" y="1580"/>
                  </a:cubicBezTo>
                  <a:cubicBezTo>
                    <a:pt x="988" y="1707"/>
                    <a:pt x="1625" y="1803"/>
                    <a:pt x="2277" y="1850"/>
                  </a:cubicBezTo>
                  <a:cubicBezTo>
                    <a:pt x="4425" y="2046"/>
                    <a:pt x="6578" y="2145"/>
                    <a:pt x="8730" y="2145"/>
                  </a:cubicBezTo>
                  <a:cubicBezTo>
                    <a:pt x="10087" y="2145"/>
                    <a:pt x="11444" y="2106"/>
                    <a:pt x="12799" y="2025"/>
                  </a:cubicBezTo>
                  <a:cubicBezTo>
                    <a:pt x="13610" y="1978"/>
                    <a:pt x="14438" y="1898"/>
                    <a:pt x="15138" y="1659"/>
                  </a:cubicBezTo>
                  <a:cubicBezTo>
                    <a:pt x="15393" y="1564"/>
                    <a:pt x="15616" y="1468"/>
                    <a:pt x="15871" y="1405"/>
                  </a:cubicBezTo>
                  <a:cubicBezTo>
                    <a:pt x="16523" y="1214"/>
                    <a:pt x="17319" y="1293"/>
                    <a:pt x="17940" y="1070"/>
                  </a:cubicBezTo>
                  <a:cubicBezTo>
                    <a:pt x="18004" y="1055"/>
                    <a:pt x="18051" y="1023"/>
                    <a:pt x="18099" y="975"/>
                  </a:cubicBezTo>
                  <a:cubicBezTo>
                    <a:pt x="18147" y="895"/>
                    <a:pt x="18067" y="816"/>
                    <a:pt x="17972" y="768"/>
                  </a:cubicBezTo>
                  <a:cubicBezTo>
                    <a:pt x="17462" y="434"/>
                    <a:pt x="16889" y="482"/>
                    <a:pt x="16237" y="418"/>
                  </a:cubicBezTo>
                  <a:cubicBezTo>
                    <a:pt x="15441" y="338"/>
                    <a:pt x="14661" y="275"/>
                    <a:pt x="13865" y="243"/>
                  </a:cubicBezTo>
                  <a:cubicBezTo>
                    <a:pt x="10909" y="123"/>
                    <a:pt x="7952" y="3"/>
                    <a:pt x="4996" y="3"/>
                  </a:cubicBezTo>
                  <a:cubicBezTo>
                    <a:pt x="4816" y="3"/>
                    <a:pt x="4637" y="3"/>
                    <a:pt x="4458" y="4"/>
                  </a:cubicBezTo>
                  <a:cubicBezTo>
                    <a:pt x="4331" y="1"/>
                    <a:pt x="4204" y="0"/>
                    <a:pt x="407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51"/>
            <p:cNvGrpSpPr/>
            <p:nvPr/>
          </p:nvGrpSpPr>
          <p:grpSpPr>
            <a:xfrm>
              <a:off x="2636064" y="3539130"/>
              <a:ext cx="653551" cy="1064480"/>
              <a:chOff x="-1416811" y="1325883"/>
              <a:chExt cx="653551" cy="1064480"/>
            </a:xfrm>
          </p:grpSpPr>
          <p:sp>
            <p:nvSpPr>
              <p:cNvPr id="994" name="Google Shape;994;p51"/>
              <p:cNvSpPr/>
              <p:nvPr/>
            </p:nvSpPr>
            <p:spPr>
              <a:xfrm>
                <a:off x="-1044474" y="1858773"/>
                <a:ext cx="70074" cy="53159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5811" fill="none" extrusionOk="0">
                    <a:moveTo>
                      <a:pt x="1" y="1"/>
                    </a:moveTo>
                    <a:cubicBezTo>
                      <a:pt x="1" y="1"/>
                      <a:pt x="765" y="3216"/>
                      <a:pt x="240" y="5811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1"/>
              <p:cNvSpPr/>
              <p:nvPr/>
            </p:nvSpPr>
            <p:spPr>
              <a:xfrm>
                <a:off x="-1128913" y="1874874"/>
                <a:ext cx="109319" cy="95322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42" extrusionOk="0">
                    <a:moveTo>
                      <a:pt x="1" y="0"/>
                    </a:moveTo>
                    <a:cubicBezTo>
                      <a:pt x="17" y="191"/>
                      <a:pt x="96" y="366"/>
                      <a:pt x="208" y="493"/>
                    </a:cubicBezTo>
                    <a:cubicBezTo>
                      <a:pt x="303" y="653"/>
                      <a:pt x="446" y="796"/>
                      <a:pt x="590" y="891"/>
                    </a:cubicBezTo>
                    <a:cubicBezTo>
                      <a:pt x="659" y="937"/>
                      <a:pt x="853" y="1042"/>
                      <a:pt x="985" y="1042"/>
                    </a:cubicBezTo>
                    <a:cubicBezTo>
                      <a:pt x="1036" y="1042"/>
                      <a:pt x="1077" y="1027"/>
                      <a:pt x="1099" y="987"/>
                    </a:cubicBezTo>
                    <a:cubicBezTo>
                      <a:pt x="1195" y="860"/>
                      <a:pt x="924" y="541"/>
                      <a:pt x="844" y="462"/>
                    </a:cubicBezTo>
                    <a:cubicBezTo>
                      <a:pt x="733" y="350"/>
                      <a:pt x="606" y="271"/>
                      <a:pt x="478" y="223"/>
                    </a:cubicBezTo>
                    <a:cubicBezTo>
                      <a:pt x="335" y="143"/>
                      <a:pt x="176" y="64"/>
                      <a:pt x="1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1"/>
              <p:cNvSpPr/>
              <p:nvPr/>
            </p:nvSpPr>
            <p:spPr>
              <a:xfrm>
                <a:off x="-1035692" y="1845690"/>
                <a:ext cx="78764" cy="12679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86" extrusionOk="0">
                    <a:moveTo>
                      <a:pt x="828" y="1"/>
                    </a:moveTo>
                    <a:lnTo>
                      <a:pt x="828" y="1"/>
                    </a:lnTo>
                    <a:cubicBezTo>
                      <a:pt x="589" y="176"/>
                      <a:pt x="383" y="399"/>
                      <a:pt x="255" y="669"/>
                    </a:cubicBezTo>
                    <a:cubicBezTo>
                      <a:pt x="191" y="781"/>
                      <a:pt x="0" y="1258"/>
                      <a:pt x="144" y="1370"/>
                    </a:cubicBezTo>
                    <a:cubicBezTo>
                      <a:pt x="158" y="1380"/>
                      <a:pt x="175" y="1385"/>
                      <a:pt x="192" y="1385"/>
                    </a:cubicBezTo>
                    <a:cubicBezTo>
                      <a:pt x="330" y="1385"/>
                      <a:pt x="547" y="1088"/>
                      <a:pt x="589" y="1003"/>
                    </a:cubicBezTo>
                    <a:cubicBezTo>
                      <a:pt x="653" y="892"/>
                      <a:pt x="701" y="765"/>
                      <a:pt x="749" y="637"/>
                    </a:cubicBezTo>
                    <a:cubicBezTo>
                      <a:pt x="828" y="446"/>
                      <a:pt x="860" y="223"/>
                      <a:pt x="82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1"/>
              <p:cNvSpPr/>
              <p:nvPr/>
            </p:nvSpPr>
            <p:spPr>
              <a:xfrm>
                <a:off x="-1101194" y="1667390"/>
                <a:ext cx="87455" cy="15039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644" extrusionOk="0">
                    <a:moveTo>
                      <a:pt x="405" y="1"/>
                    </a:moveTo>
                    <a:cubicBezTo>
                      <a:pt x="380" y="1"/>
                      <a:pt x="356" y="8"/>
                      <a:pt x="334" y="24"/>
                    </a:cubicBezTo>
                    <a:cubicBezTo>
                      <a:pt x="271" y="87"/>
                      <a:pt x="239" y="215"/>
                      <a:pt x="175" y="262"/>
                    </a:cubicBezTo>
                    <a:lnTo>
                      <a:pt x="80" y="262"/>
                    </a:lnTo>
                    <a:cubicBezTo>
                      <a:pt x="64" y="278"/>
                      <a:pt x="48" y="278"/>
                      <a:pt x="48" y="294"/>
                    </a:cubicBezTo>
                    <a:cubicBezTo>
                      <a:pt x="16" y="358"/>
                      <a:pt x="0" y="422"/>
                      <a:pt x="0" y="485"/>
                    </a:cubicBezTo>
                    <a:cubicBezTo>
                      <a:pt x="16" y="581"/>
                      <a:pt x="48" y="660"/>
                      <a:pt x="80" y="756"/>
                    </a:cubicBezTo>
                    <a:cubicBezTo>
                      <a:pt x="96" y="788"/>
                      <a:pt x="112" y="820"/>
                      <a:pt x="112" y="851"/>
                    </a:cubicBezTo>
                    <a:cubicBezTo>
                      <a:pt x="159" y="1011"/>
                      <a:pt x="191" y="1170"/>
                      <a:pt x="223" y="1329"/>
                    </a:cubicBezTo>
                    <a:cubicBezTo>
                      <a:pt x="191" y="1456"/>
                      <a:pt x="223" y="1599"/>
                      <a:pt x="303" y="1631"/>
                    </a:cubicBezTo>
                    <a:cubicBezTo>
                      <a:pt x="319" y="1639"/>
                      <a:pt x="338" y="1643"/>
                      <a:pt x="358" y="1643"/>
                    </a:cubicBezTo>
                    <a:cubicBezTo>
                      <a:pt x="378" y="1643"/>
                      <a:pt x="398" y="1639"/>
                      <a:pt x="414" y="1631"/>
                    </a:cubicBezTo>
                    <a:cubicBezTo>
                      <a:pt x="573" y="1552"/>
                      <a:pt x="716" y="1408"/>
                      <a:pt x="796" y="1233"/>
                    </a:cubicBezTo>
                    <a:cubicBezTo>
                      <a:pt x="860" y="1122"/>
                      <a:pt x="907" y="979"/>
                      <a:pt x="923" y="835"/>
                    </a:cubicBezTo>
                    <a:cubicBezTo>
                      <a:pt x="955" y="692"/>
                      <a:pt x="907" y="549"/>
                      <a:pt x="796" y="438"/>
                    </a:cubicBezTo>
                    <a:cubicBezTo>
                      <a:pt x="780" y="438"/>
                      <a:pt x="748" y="422"/>
                      <a:pt x="732" y="422"/>
                    </a:cubicBezTo>
                    <a:cubicBezTo>
                      <a:pt x="701" y="406"/>
                      <a:pt x="669" y="390"/>
                      <a:pt x="637" y="374"/>
                    </a:cubicBezTo>
                    <a:cubicBezTo>
                      <a:pt x="589" y="278"/>
                      <a:pt x="557" y="183"/>
                      <a:pt x="525" y="87"/>
                    </a:cubicBezTo>
                    <a:cubicBezTo>
                      <a:pt x="525" y="87"/>
                      <a:pt x="525" y="87"/>
                      <a:pt x="525" y="71"/>
                    </a:cubicBezTo>
                    <a:cubicBezTo>
                      <a:pt x="504" y="29"/>
                      <a:pt x="455" y="1"/>
                      <a:pt x="405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1"/>
              <p:cNvSpPr/>
              <p:nvPr/>
            </p:nvSpPr>
            <p:spPr>
              <a:xfrm>
                <a:off x="-1179869" y="1709198"/>
                <a:ext cx="128255" cy="10986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201" extrusionOk="0">
                    <a:moveTo>
                      <a:pt x="526" y="0"/>
                    </a:moveTo>
                    <a:cubicBezTo>
                      <a:pt x="498" y="0"/>
                      <a:pt x="470" y="4"/>
                      <a:pt x="446" y="12"/>
                    </a:cubicBezTo>
                    <a:lnTo>
                      <a:pt x="446" y="28"/>
                    </a:lnTo>
                    <a:cubicBezTo>
                      <a:pt x="430" y="44"/>
                      <a:pt x="415" y="60"/>
                      <a:pt x="399" y="76"/>
                    </a:cubicBezTo>
                    <a:cubicBezTo>
                      <a:pt x="383" y="92"/>
                      <a:pt x="351" y="92"/>
                      <a:pt x="319" y="92"/>
                    </a:cubicBezTo>
                    <a:lnTo>
                      <a:pt x="303" y="92"/>
                    </a:lnTo>
                    <a:cubicBezTo>
                      <a:pt x="261" y="92"/>
                      <a:pt x="211" y="85"/>
                      <a:pt x="164" y="85"/>
                    </a:cubicBezTo>
                    <a:cubicBezTo>
                      <a:pt x="140" y="85"/>
                      <a:pt x="117" y="87"/>
                      <a:pt x="96" y="92"/>
                    </a:cubicBezTo>
                    <a:cubicBezTo>
                      <a:pt x="80" y="92"/>
                      <a:pt x="64" y="92"/>
                      <a:pt x="48" y="108"/>
                    </a:cubicBezTo>
                    <a:cubicBezTo>
                      <a:pt x="1" y="172"/>
                      <a:pt x="1" y="251"/>
                      <a:pt x="32" y="315"/>
                    </a:cubicBezTo>
                    <a:cubicBezTo>
                      <a:pt x="48" y="347"/>
                      <a:pt x="64" y="378"/>
                      <a:pt x="96" y="394"/>
                    </a:cubicBezTo>
                    <a:lnTo>
                      <a:pt x="96" y="410"/>
                    </a:lnTo>
                    <a:cubicBezTo>
                      <a:pt x="144" y="458"/>
                      <a:pt x="176" y="522"/>
                      <a:pt x="192" y="585"/>
                    </a:cubicBezTo>
                    <a:lnTo>
                      <a:pt x="192" y="601"/>
                    </a:lnTo>
                    <a:cubicBezTo>
                      <a:pt x="192" y="665"/>
                      <a:pt x="160" y="697"/>
                      <a:pt x="160" y="760"/>
                    </a:cubicBezTo>
                    <a:cubicBezTo>
                      <a:pt x="128" y="872"/>
                      <a:pt x="255" y="1015"/>
                      <a:pt x="383" y="1095"/>
                    </a:cubicBezTo>
                    <a:cubicBezTo>
                      <a:pt x="510" y="1158"/>
                      <a:pt x="637" y="1190"/>
                      <a:pt x="781" y="1190"/>
                    </a:cubicBezTo>
                    <a:cubicBezTo>
                      <a:pt x="833" y="1197"/>
                      <a:pt x="886" y="1201"/>
                      <a:pt x="939" y="1201"/>
                    </a:cubicBezTo>
                    <a:cubicBezTo>
                      <a:pt x="1013" y="1201"/>
                      <a:pt x="1088" y="1193"/>
                      <a:pt x="1163" y="1174"/>
                    </a:cubicBezTo>
                    <a:cubicBezTo>
                      <a:pt x="1210" y="1158"/>
                      <a:pt x="1274" y="1142"/>
                      <a:pt x="1322" y="1111"/>
                    </a:cubicBezTo>
                    <a:cubicBezTo>
                      <a:pt x="1370" y="1095"/>
                      <a:pt x="1385" y="1047"/>
                      <a:pt x="1401" y="1015"/>
                    </a:cubicBezTo>
                    <a:cubicBezTo>
                      <a:pt x="1401" y="920"/>
                      <a:pt x="1322" y="808"/>
                      <a:pt x="1242" y="729"/>
                    </a:cubicBezTo>
                    <a:lnTo>
                      <a:pt x="1019" y="490"/>
                    </a:lnTo>
                    <a:lnTo>
                      <a:pt x="1019" y="474"/>
                    </a:lnTo>
                    <a:lnTo>
                      <a:pt x="940" y="394"/>
                    </a:lnTo>
                    <a:lnTo>
                      <a:pt x="940" y="378"/>
                    </a:lnTo>
                    <a:lnTo>
                      <a:pt x="940" y="363"/>
                    </a:lnTo>
                    <a:cubicBezTo>
                      <a:pt x="924" y="347"/>
                      <a:pt x="908" y="331"/>
                      <a:pt x="892" y="315"/>
                    </a:cubicBezTo>
                    <a:cubicBezTo>
                      <a:pt x="844" y="219"/>
                      <a:pt x="765" y="140"/>
                      <a:pt x="701" y="76"/>
                    </a:cubicBezTo>
                    <a:cubicBezTo>
                      <a:pt x="669" y="44"/>
                      <a:pt x="637" y="28"/>
                      <a:pt x="606" y="12"/>
                    </a:cubicBezTo>
                    <a:cubicBezTo>
                      <a:pt x="582" y="4"/>
                      <a:pt x="554" y="0"/>
                      <a:pt x="526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1"/>
              <p:cNvSpPr/>
              <p:nvPr/>
            </p:nvSpPr>
            <p:spPr>
              <a:xfrm>
                <a:off x="-1051701" y="1707368"/>
                <a:ext cx="17564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415" extrusionOk="0">
                    <a:moveTo>
                      <a:pt x="191" y="1"/>
                    </a:moveTo>
                    <a:cubicBezTo>
                      <a:pt x="175" y="32"/>
                      <a:pt x="160" y="80"/>
                      <a:pt x="144" y="112"/>
                    </a:cubicBezTo>
                    <a:cubicBezTo>
                      <a:pt x="139" y="126"/>
                      <a:pt x="135" y="141"/>
                      <a:pt x="130" y="155"/>
                    </a:cubicBezTo>
                    <a:lnTo>
                      <a:pt x="130" y="155"/>
                    </a:lnTo>
                    <a:cubicBezTo>
                      <a:pt x="135" y="146"/>
                      <a:pt x="139" y="137"/>
                      <a:pt x="144" y="128"/>
                    </a:cubicBezTo>
                    <a:lnTo>
                      <a:pt x="191" y="1"/>
                    </a:lnTo>
                    <a:close/>
                    <a:moveTo>
                      <a:pt x="130" y="155"/>
                    </a:moveTo>
                    <a:lnTo>
                      <a:pt x="130" y="155"/>
                    </a:lnTo>
                    <a:cubicBezTo>
                      <a:pt x="87" y="244"/>
                      <a:pt x="44" y="342"/>
                      <a:pt x="0" y="414"/>
                    </a:cubicBezTo>
                    <a:cubicBezTo>
                      <a:pt x="56" y="331"/>
                      <a:pt x="99" y="248"/>
                      <a:pt x="130" y="155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1"/>
              <p:cNvSpPr/>
              <p:nvPr/>
            </p:nvSpPr>
            <p:spPr>
              <a:xfrm>
                <a:off x="-1034228" y="1705904"/>
                <a:ext cx="91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1"/>
              <p:cNvSpPr/>
              <p:nvPr/>
            </p:nvSpPr>
            <p:spPr>
              <a:xfrm>
                <a:off x="-1070638" y="1701513"/>
                <a:ext cx="262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90" extrusionOk="0">
                    <a:moveTo>
                      <a:pt x="0" y="590"/>
                    </a:moveTo>
                    <a:lnTo>
                      <a:pt x="0" y="590"/>
                    </a:lnTo>
                    <a:lnTo>
                      <a:pt x="0" y="590"/>
                    </a:lnTo>
                    <a:cubicBezTo>
                      <a:pt x="112" y="399"/>
                      <a:pt x="207" y="192"/>
                      <a:pt x="287" y="1"/>
                    </a:cubicBezTo>
                    <a:lnTo>
                      <a:pt x="287" y="1"/>
                    </a:lnTo>
                    <a:cubicBezTo>
                      <a:pt x="207" y="192"/>
                      <a:pt x="112" y="399"/>
                      <a:pt x="0" y="59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1"/>
              <p:cNvSpPr/>
              <p:nvPr/>
            </p:nvSpPr>
            <p:spPr>
              <a:xfrm>
                <a:off x="-1072102" y="1673885"/>
                <a:ext cx="16100" cy="8745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956" extrusionOk="0">
                    <a:moveTo>
                      <a:pt x="1" y="955"/>
                    </a:moveTo>
                    <a:lnTo>
                      <a:pt x="1" y="955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" y="955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1"/>
              <p:cNvSpPr/>
              <p:nvPr/>
            </p:nvSpPr>
            <p:spPr>
              <a:xfrm>
                <a:off x="-1080793" y="1666566"/>
                <a:ext cx="5855" cy="91846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04" extrusionOk="0">
                    <a:moveTo>
                      <a:pt x="64" y="1"/>
                    </a:moveTo>
                    <a:lnTo>
                      <a:pt x="64" y="1"/>
                    </a:lnTo>
                    <a:cubicBezTo>
                      <a:pt x="32" y="335"/>
                      <a:pt x="0" y="669"/>
                      <a:pt x="0" y="1004"/>
                    </a:cubicBezTo>
                    <a:cubicBezTo>
                      <a:pt x="16" y="669"/>
                      <a:pt x="32" y="351"/>
                      <a:pt x="64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1"/>
              <p:cNvSpPr/>
              <p:nvPr/>
            </p:nvSpPr>
            <p:spPr>
              <a:xfrm>
                <a:off x="-1091039" y="1689986"/>
                <a:ext cx="5946" cy="78490"/>
              </a:xfrm>
              <a:custGeom>
                <a:avLst/>
                <a:gdLst/>
                <a:ahLst/>
                <a:cxnLst/>
                <a:rect l="l" t="t" r="r" b="b"/>
                <a:pathLst>
                  <a:path w="65" h="858" extrusionOk="0">
                    <a:moveTo>
                      <a:pt x="1" y="0"/>
                    </a:moveTo>
                    <a:cubicBezTo>
                      <a:pt x="1" y="239"/>
                      <a:pt x="17" y="461"/>
                      <a:pt x="48" y="700"/>
                    </a:cubicBezTo>
                    <a:cubicBezTo>
                      <a:pt x="48" y="747"/>
                      <a:pt x="64" y="795"/>
                      <a:pt x="64" y="858"/>
                    </a:cubicBezTo>
                    <a:lnTo>
                      <a:pt x="64" y="858"/>
                    </a:lnTo>
                    <a:cubicBezTo>
                      <a:pt x="64" y="795"/>
                      <a:pt x="48" y="731"/>
                      <a:pt x="48" y="684"/>
                    </a:cubicBezTo>
                    <a:cubicBezTo>
                      <a:pt x="17" y="461"/>
                      <a:pt x="1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1"/>
              <p:cNvSpPr/>
              <p:nvPr/>
            </p:nvSpPr>
            <p:spPr>
              <a:xfrm>
                <a:off x="-1102657" y="1694286"/>
                <a:ext cx="14637" cy="7291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97" extrusionOk="0">
                    <a:moveTo>
                      <a:pt x="0" y="0"/>
                    </a:moveTo>
                    <a:cubicBezTo>
                      <a:pt x="16" y="191"/>
                      <a:pt x="48" y="366"/>
                      <a:pt x="80" y="557"/>
                    </a:cubicBezTo>
                    <a:cubicBezTo>
                      <a:pt x="112" y="637"/>
                      <a:pt x="128" y="717"/>
                      <a:pt x="159" y="796"/>
                    </a:cubicBezTo>
                    <a:cubicBezTo>
                      <a:pt x="128" y="717"/>
                      <a:pt x="112" y="621"/>
                      <a:pt x="80" y="526"/>
                    </a:cubicBezTo>
                    <a:cubicBezTo>
                      <a:pt x="48" y="350"/>
                      <a:pt x="16" y="175"/>
                      <a:pt x="0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1"/>
              <p:cNvSpPr/>
              <p:nvPr/>
            </p:nvSpPr>
            <p:spPr>
              <a:xfrm>
                <a:off x="-1178405" y="1718986"/>
                <a:ext cx="67055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1" y="1"/>
                    </a:moveTo>
                    <a:lnTo>
                      <a:pt x="733" y="653"/>
                    </a:lnTo>
                    <a:lnTo>
                      <a:pt x="733" y="653"/>
                    </a:lnTo>
                    <a:lnTo>
                      <a:pt x="733" y="6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1"/>
              <p:cNvSpPr/>
              <p:nvPr/>
            </p:nvSpPr>
            <p:spPr>
              <a:xfrm>
                <a:off x="-1153614" y="1717522"/>
                <a:ext cx="46655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90" extrusionOk="0">
                    <a:moveTo>
                      <a:pt x="0" y="1"/>
                    </a:moveTo>
                    <a:cubicBezTo>
                      <a:pt x="175" y="192"/>
                      <a:pt x="350" y="399"/>
                      <a:pt x="510" y="590"/>
                    </a:cubicBezTo>
                    <a:lnTo>
                      <a:pt x="510" y="590"/>
                    </a:lnTo>
                    <a:lnTo>
                      <a:pt x="510" y="590"/>
                    </a:lnTo>
                    <a:cubicBezTo>
                      <a:pt x="350" y="399"/>
                      <a:pt x="175" y="192"/>
                      <a:pt x="0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1"/>
              <p:cNvSpPr/>
              <p:nvPr/>
            </p:nvSpPr>
            <p:spPr>
              <a:xfrm>
                <a:off x="-1141995" y="1710295"/>
                <a:ext cx="45191" cy="6705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73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2" y="239"/>
                      <a:pt x="351" y="478"/>
                      <a:pt x="494" y="733"/>
                    </a:cubicBezTo>
                    <a:cubicBezTo>
                      <a:pt x="351" y="478"/>
                      <a:pt x="192" y="239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1"/>
              <p:cNvSpPr/>
              <p:nvPr/>
            </p:nvSpPr>
            <p:spPr>
              <a:xfrm>
                <a:off x="-1124522" y="1710295"/>
                <a:ext cx="30646" cy="64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70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8" y="223"/>
                      <a:pt x="255" y="462"/>
                      <a:pt x="335" y="701"/>
                    </a:cubicBezTo>
                    <a:cubicBezTo>
                      <a:pt x="255" y="462"/>
                      <a:pt x="144" y="223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1"/>
              <p:cNvSpPr/>
              <p:nvPr/>
            </p:nvSpPr>
            <p:spPr>
              <a:xfrm>
                <a:off x="-1123058" y="1733258"/>
                <a:ext cx="68519" cy="746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816" extrusionOk="0">
                    <a:moveTo>
                      <a:pt x="540" y="1"/>
                    </a:moveTo>
                    <a:cubicBezTo>
                      <a:pt x="505" y="1"/>
                      <a:pt x="492" y="40"/>
                      <a:pt x="478" y="68"/>
                    </a:cubicBezTo>
                    <a:cubicBezTo>
                      <a:pt x="478" y="100"/>
                      <a:pt x="462" y="163"/>
                      <a:pt x="446" y="211"/>
                    </a:cubicBezTo>
                    <a:cubicBezTo>
                      <a:pt x="414" y="131"/>
                      <a:pt x="351" y="68"/>
                      <a:pt x="287" y="20"/>
                    </a:cubicBezTo>
                    <a:cubicBezTo>
                      <a:pt x="271" y="12"/>
                      <a:pt x="255" y="8"/>
                      <a:pt x="241" y="8"/>
                    </a:cubicBezTo>
                    <a:cubicBezTo>
                      <a:pt x="227" y="8"/>
                      <a:pt x="215" y="12"/>
                      <a:pt x="207" y="20"/>
                    </a:cubicBezTo>
                    <a:cubicBezTo>
                      <a:pt x="207" y="20"/>
                      <a:pt x="207" y="36"/>
                      <a:pt x="207" y="36"/>
                    </a:cubicBezTo>
                    <a:cubicBezTo>
                      <a:pt x="223" y="115"/>
                      <a:pt x="239" y="179"/>
                      <a:pt x="287" y="227"/>
                    </a:cubicBezTo>
                    <a:cubicBezTo>
                      <a:pt x="242" y="216"/>
                      <a:pt x="197" y="204"/>
                      <a:pt x="152" y="204"/>
                    </a:cubicBezTo>
                    <a:cubicBezTo>
                      <a:pt x="133" y="204"/>
                      <a:pt x="115" y="206"/>
                      <a:pt x="96" y="211"/>
                    </a:cubicBezTo>
                    <a:cubicBezTo>
                      <a:pt x="80" y="211"/>
                      <a:pt x="64" y="211"/>
                      <a:pt x="48" y="227"/>
                    </a:cubicBezTo>
                    <a:cubicBezTo>
                      <a:pt x="0" y="259"/>
                      <a:pt x="16" y="322"/>
                      <a:pt x="48" y="370"/>
                    </a:cubicBezTo>
                    <a:cubicBezTo>
                      <a:pt x="112" y="482"/>
                      <a:pt x="191" y="577"/>
                      <a:pt x="271" y="673"/>
                    </a:cubicBezTo>
                    <a:cubicBezTo>
                      <a:pt x="351" y="768"/>
                      <a:pt x="462" y="816"/>
                      <a:pt x="573" y="816"/>
                    </a:cubicBezTo>
                    <a:cubicBezTo>
                      <a:pt x="669" y="816"/>
                      <a:pt x="733" y="752"/>
                      <a:pt x="749" y="657"/>
                    </a:cubicBezTo>
                    <a:cubicBezTo>
                      <a:pt x="733" y="577"/>
                      <a:pt x="717" y="482"/>
                      <a:pt x="685" y="386"/>
                    </a:cubicBezTo>
                    <a:cubicBezTo>
                      <a:pt x="685" y="259"/>
                      <a:pt x="637" y="131"/>
                      <a:pt x="573" y="20"/>
                    </a:cubicBezTo>
                    <a:cubicBezTo>
                      <a:pt x="573" y="20"/>
                      <a:pt x="558" y="4"/>
                      <a:pt x="558" y="4"/>
                    </a:cubicBezTo>
                    <a:cubicBezTo>
                      <a:pt x="551" y="2"/>
                      <a:pt x="545" y="1"/>
                      <a:pt x="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1"/>
              <p:cNvSpPr/>
              <p:nvPr/>
            </p:nvSpPr>
            <p:spPr>
              <a:xfrm>
                <a:off x="-1069175" y="1699775"/>
                <a:ext cx="64127" cy="134201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467" extrusionOk="0">
                    <a:moveTo>
                      <a:pt x="602" y="0"/>
                    </a:moveTo>
                    <a:cubicBezTo>
                      <a:pt x="555" y="0"/>
                      <a:pt x="500" y="34"/>
                      <a:pt x="478" y="68"/>
                    </a:cubicBezTo>
                    <a:cubicBezTo>
                      <a:pt x="414" y="131"/>
                      <a:pt x="382" y="227"/>
                      <a:pt x="382" y="322"/>
                    </a:cubicBezTo>
                    <a:cubicBezTo>
                      <a:pt x="344" y="300"/>
                      <a:pt x="302" y="290"/>
                      <a:pt x="261" y="290"/>
                    </a:cubicBezTo>
                    <a:cubicBezTo>
                      <a:pt x="182" y="290"/>
                      <a:pt x="106" y="329"/>
                      <a:pt x="64" y="402"/>
                    </a:cubicBezTo>
                    <a:cubicBezTo>
                      <a:pt x="16" y="513"/>
                      <a:pt x="0" y="641"/>
                      <a:pt x="32" y="752"/>
                    </a:cubicBezTo>
                    <a:cubicBezTo>
                      <a:pt x="32" y="911"/>
                      <a:pt x="64" y="1054"/>
                      <a:pt x="112" y="1198"/>
                    </a:cubicBezTo>
                    <a:cubicBezTo>
                      <a:pt x="136" y="1308"/>
                      <a:pt x="218" y="1467"/>
                      <a:pt x="327" y="1467"/>
                    </a:cubicBezTo>
                    <a:cubicBezTo>
                      <a:pt x="360" y="1467"/>
                      <a:pt x="394" y="1453"/>
                      <a:pt x="430" y="1421"/>
                    </a:cubicBezTo>
                    <a:cubicBezTo>
                      <a:pt x="478" y="1341"/>
                      <a:pt x="526" y="1245"/>
                      <a:pt x="526" y="1150"/>
                    </a:cubicBezTo>
                    <a:cubicBezTo>
                      <a:pt x="557" y="1023"/>
                      <a:pt x="589" y="911"/>
                      <a:pt x="621" y="800"/>
                    </a:cubicBezTo>
                    <a:cubicBezTo>
                      <a:pt x="669" y="577"/>
                      <a:pt x="701" y="354"/>
                      <a:pt x="685" y="131"/>
                    </a:cubicBezTo>
                    <a:cubicBezTo>
                      <a:pt x="685" y="99"/>
                      <a:pt x="685" y="52"/>
                      <a:pt x="653" y="20"/>
                    </a:cubicBezTo>
                    <a:cubicBezTo>
                      <a:pt x="639" y="6"/>
                      <a:pt x="621" y="0"/>
                      <a:pt x="602" y="0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1"/>
              <p:cNvSpPr/>
              <p:nvPr/>
            </p:nvSpPr>
            <p:spPr>
              <a:xfrm>
                <a:off x="-1035692" y="1755397"/>
                <a:ext cx="14637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9" fill="none" extrusionOk="0">
                    <a:moveTo>
                      <a:pt x="144" y="1"/>
                    </a:moveTo>
                    <a:cubicBezTo>
                      <a:pt x="160" y="255"/>
                      <a:pt x="112" y="510"/>
                      <a:pt x="0" y="749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1"/>
              <p:cNvSpPr/>
              <p:nvPr/>
            </p:nvSpPr>
            <p:spPr>
              <a:xfrm>
                <a:off x="-1038619" y="1767106"/>
                <a:ext cx="1555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17" h="542" fill="none" extrusionOk="0">
                    <a:moveTo>
                      <a:pt x="1" y="0"/>
                    </a:moveTo>
                    <a:cubicBezTo>
                      <a:pt x="17" y="191"/>
                      <a:pt x="17" y="366"/>
                      <a:pt x="1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-1050237" y="1784580"/>
                <a:ext cx="3019" cy="49582"/>
              </a:xfrm>
              <a:custGeom>
                <a:avLst/>
                <a:gdLst/>
                <a:ahLst/>
                <a:cxnLst/>
                <a:rect l="l" t="t" r="r" b="b"/>
                <a:pathLst>
                  <a:path w="33" h="542" fill="none" extrusionOk="0">
                    <a:moveTo>
                      <a:pt x="0" y="0"/>
                    </a:moveTo>
                    <a:cubicBezTo>
                      <a:pt x="32" y="175"/>
                      <a:pt x="32" y="366"/>
                      <a:pt x="32" y="54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>
                <a:off x="-1197343" y="1763173"/>
                <a:ext cx="183600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999" extrusionOk="0">
                    <a:moveTo>
                      <a:pt x="876" y="1"/>
                    </a:moveTo>
                    <a:cubicBezTo>
                      <a:pt x="849" y="1"/>
                      <a:pt x="823" y="5"/>
                      <a:pt x="797" y="11"/>
                    </a:cubicBezTo>
                    <a:cubicBezTo>
                      <a:pt x="717" y="27"/>
                      <a:pt x="701" y="139"/>
                      <a:pt x="749" y="170"/>
                    </a:cubicBezTo>
                    <a:cubicBezTo>
                      <a:pt x="643" y="118"/>
                      <a:pt x="538" y="87"/>
                      <a:pt x="423" y="87"/>
                    </a:cubicBezTo>
                    <a:cubicBezTo>
                      <a:pt x="400" y="87"/>
                      <a:pt x="375" y="88"/>
                      <a:pt x="351" y="91"/>
                    </a:cubicBezTo>
                    <a:cubicBezTo>
                      <a:pt x="255" y="91"/>
                      <a:pt x="176" y="107"/>
                      <a:pt x="112" y="155"/>
                    </a:cubicBezTo>
                    <a:cubicBezTo>
                      <a:pt x="32" y="202"/>
                      <a:pt x="1" y="298"/>
                      <a:pt x="17" y="377"/>
                    </a:cubicBezTo>
                    <a:cubicBezTo>
                      <a:pt x="32" y="441"/>
                      <a:pt x="96" y="505"/>
                      <a:pt x="160" y="521"/>
                    </a:cubicBezTo>
                    <a:cubicBezTo>
                      <a:pt x="223" y="552"/>
                      <a:pt x="287" y="568"/>
                      <a:pt x="351" y="584"/>
                    </a:cubicBezTo>
                    <a:cubicBezTo>
                      <a:pt x="510" y="616"/>
                      <a:pt x="637" y="664"/>
                      <a:pt x="765" y="743"/>
                    </a:cubicBezTo>
                    <a:cubicBezTo>
                      <a:pt x="876" y="791"/>
                      <a:pt x="972" y="871"/>
                      <a:pt x="1083" y="934"/>
                    </a:cubicBezTo>
                    <a:cubicBezTo>
                      <a:pt x="1147" y="977"/>
                      <a:pt x="1225" y="998"/>
                      <a:pt x="1307" y="998"/>
                    </a:cubicBezTo>
                    <a:cubicBezTo>
                      <a:pt x="1348" y="998"/>
                      <a:pt x="1391" y="993"/>
                      <a:pt x="1433" y="982"/>
                    </a:cubicBezTo>
                    <a:cubicBezTo>
                      <a:pt x="2006" y="807"/>
                      <a:pt x="1226" y="139"/>
                      <a:pt x="988" y="27"/>
                    </a:cubicBezTo>
                    <a:cubicBezTo>
                      <a:pt x="950" y="9"/>
                      <a:pt x="913" y="1"/>
                      <a:pt x="876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>
                <a:off x="-1131841" y="1810744"/>
                <a:ext cx="62755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51" fill="none" extrusionOk="0">
                    <a:moveTo>
                      <a:pt x="1" y="1"/>
                    </a:moveTo>
                    <a:cubicBezTo>
                      <a:pt x="208" y="160"/>
                      <a:pt x="431" y="287"/>
                      <a:pt x="685" y="351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-1112904" y="1806353"/>
                <a:ext cx="39428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6" fill="none" extrusionOk="0">
                    <a:moveTo>
                      <a:pt x="1" y="1"/>
                    </a:moveTo>
                    <a:cubicBezTo>
                      <a:pt x="128" y="128"/>
                      <a:pt x="271" y="240"/>
                      <a:pt x="431" y="335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-1091039" y="1806353"/>
                <a:ext cx="37964" cy="33573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67" fill="none" extrusionOk="0">
                    <a:moveTo>
                      <a:pt x="1" y="1"/>
                    </a:moveTo>
                    <a:cubicBezTo>
                      <a:pt x="128" y="128"/>
                      <a:pt x="255" y="256"/>
                      <a:pt x="414" y="367"/>
                    </a:cubicBezTo>
                  </a:path>
                </a:pathLst>
              </a:custGeom>
              <a:noFill/>
              <a:ln w="400" cap="rnd" cmpd="sng">
                <a:solidFill>
                  <a:srgbClr val="262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-1104121" y="1801961"/>
                <a:ext cx="97609" cy="59462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50" extrusionOk="0">
                    <a:moveTo>
                      <a:pt x="974" y="0"/>
                    </a:moveTo>
                    <a:cubicBezTo>
                      <a:pt x="957" y="0"/>
                      <a:pt x="940" y="6"/>
                      <a:pt x="924" y="17"/>
                    </a:cubicBezTo>
                    <a:cubicBezTo>
                      <a:pt x="892" y="33"/>
                      <a:pt x="876" y="81"/>
                      <a:pt x="844" y="81"/>
                    </a:cubicBezTo>
                    <a:cubicBezTo>
                      <a:pt x="876" y="49"/>
                      <a:pt x="844" y="1"/>
                      <a:pt x="796" y="1"/>
                    </a:cubicBezTo>
                    <a:cubicBezTo>
                      <a:pt x="748" y="1"/>
                      <a:pt x="717" y="33"/>
                      <a:pt x="701" y="81"/>
                    </a:cubicBezTo>
                    <a:cubicBezTo>
                      <a:pt x="669" y="113"/>
                      <a:pt x="653" y="224"/>
                      <a:pt x="621" y="240"/>
                    </a:cubicBezTo>
                    <a:cubicBezTo>
                      <a:pt x="614" y="244"/>
                      <a:pt x="607" y="246"/>
                      <a:pt x="598" y="246"/>
                    </a:cubicBezTo>
                    <a:cubicBezTo>
                      <a:pt x="548" y="246"/>
                      <a:pt x="473" y="174"/>
                      <a:pt x="446" y="160"/>
                    </a:cubicBezTo>
                    <a:cubicBezTo>
                      <a:pt x="418" y="149"/>
                      <a:pt x="392" y="144"/>
                      <a:pt x="367" y="144"/>
                    </a:cubicBezTo>
                    <a:cubicBezTo>
                      <a:pt x="321" y="144"/>
                      <a:pt x="280" y="161"/>
                      <a:pt x="239" y="192"/>
                    </a:cubicBezTo>
                    <a:cubicBezTo>
                      <a:pt x="175" y="256"/>
                      <a:pt x="207" y="351"/>
                      <a:pt x="239" y="431"/>
                    </a:cubicBezTo>
                    <a:cubicBezTo>
                      <a:pt x="191" y="431"/>
                      <a:pt x="128" y="415"/>
                      <a:pt x="80" y="415"/>
                    </a:cubicBezTo>
                    <a:cubicBezTo>
                      <a:pt x="32" y="415"/>
                      <a:pt x="0" y="431"/>
                      <a:pt x="0" y="463"/>
                    </a:cubicBezTo>
                    <a:cubicBezTo>
                      <a:pt x="0" y="479"/>
                      <a:pt x="0" y="495"/>
                      <a:pt x="16" y="510"/>
                    </a:cubicBezTo>
                    <a:cubicBezTo>
                      <a:pt x="144" y="590"/>
                      <a:pt x="287" y="638"/>
                      <a:pt x="430" y="638"/>
                    </a:cubicBezTo>
                    <a:cubicBezTo>
                      <a:pt x="470" y="646"/>
                      <a:pt x="514" y="650"/>
                      <a:pt x="557" y="650"/>
                    </a:cubicBezTo>
                    <a:cubicBezTo>
                      <a:pt x="601" y="650"/>
                      <a:pt x="645" y="646"/>
                      <a:pt x="685" y="638"/>
                    </a:cubicBezTo>
                    <a:cubicBezTo>
                      <a:pt x="748" y="606"/>
                      <a:pt x="796" y="558"/>
                      <a:pt x="844" y="510"/>
                    </a:cubicBezTo>
                    <a:cubicBezTo>
                      <a:pt x="939" y="431"/>
                      <a:pt x="1003" y="319"/>
                      <a:pt x="1051" y="208"/>
                    </a:cubicBezTo>
                    <a:cubicBezTo>
                      <a:pt x="1067" y="160"/>
                      <a:pt x="1067" y="97"/>
                      <a:pt x="1051" y="49"/>
                    </a:cubicBezTo>
                    <a:cubicBezTo>
                      <a:pt x="1030" y="18"/>
                      <a:pt x="1003" y="0"/>
                      <a:pt x="974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-978881" y="1603992"/>
                <a:ext cx="99073" cy="757271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278" extrusionOk="0">
                    <a:moveTo>
                      <a:pt x="1019" y="0"/>
                    </a:moveTo>
                    <a:cubicBezTo>
                      <a:pt x="1067" y="924"/>
                      <a:pt x="1067" y="1863"/>
                      <a:pt x="1019" y="2802"/>
                    </a:cubicBezTo>
                    <a:cubicBezTo>
                      <a:pt x="1083" y="1863"/>
                      <a:pt x="1083" y="924"/>
                      <a:pt x="1019" y="0"/>
                    </a:cubicBezTo>
                    <a:close/>
                    <a:moveTo>
                      <a:pt x="1019" y="2802"/>
                    </a:moveTo>
                    <a:lnTo>
                      <a:pt x="1019" y="2802"/>
                    </a:lnTo>
                    <a:cubicBezTo>
                      <a:pt x="979" y="3542"/>
                      <a:pt x="900" y="4453"/>
                      <a:pt x="742" y="5408"/>
                    </a:cubicBezTo>
                    <a:lnTo>
                      <a:pt x="742" y="5408"/>
                    </a:lnTo>
                    <a:cubicBezTo>
                      <a:pt x="900" y="4457"/>
                      <a:pt x="979" y="3550"/>
                      <a:pt x="1019" y="2802"/>
                    </a:cubicBezTo>
                    <a:close/>
                    <a:moveTo>
                      <a:pt x="742" y="5408"/>
                    </a:moveTo>
                    <a:cubicBezTo>
                      <a:pt x="585" y="6359"/>
                      <a:pt x="350" y="7354"/>
                      <a:pt x="0" y="8277"/>
                    </a:cubicBezTo>
                    <a:cubicBezTo>
                      <a:pt x="350" y="7362"/>
                      <a:pt x="585" y="6363"/>
                      <a:pt x="742" y="54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-1009436" y="1608383"/>
                <a:ext cx="136946" cy="154784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692" extrusionOk="0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255"/>
                      <a:pt x="48" y="509"/>
                      <a:pt x="191" y="732"/>
                    </a:cubicBezTo>
                    <a:cubicBezTo>
                      <a:pt x="302" y="987"/>
                      <a:pt x="446" y="1194"/>
                      <a:pt x="637" y="1385"/>
                    </a:cubicBezTo>
                    <a:cubicBezTo>
                      <a:pt x="738" y="1473"/>
                      <a:pt x="1018" y="1691"/>
                      <a:pt x="1209" y="1691"/>
                    </a:cubicBezTo>
                    <a:cubicBezTo>
                      <a:pt x="1260" y="1691"/>
                      <a:pt x="1304" y="1676"/>
                      <a:pt x="1337" y="1640"/>
                    </a:cubicBezTo>
                    <a:cubicBezTo>
                      <a:pt x="1496" y="1465"/>
                      <a:pt x="1194" y="971"/>
                      <a:pt x="1098" y="828"/>
                    </a:cubicBezTo>
                    <a:cubicBezTo>
                      <a:pt x="971" y="669"/>
                      <a:pt x="828" y="525"/>
                      <a:pt x="653" y="414"/>
                    </a:cubicBezTo>
                    <a:cubicBezTo>
                      <a:pt x="462" y="255"/>
                      <a:pt x="239" y="112"/>
                      <a:pt x="3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-895905" y="1605456"/>
                <a:ext cx="132646" cy="16439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97" extrusionOk="0">
                    <a:moveTo>
                      <a:pt x="1449" y="0"/>
                    </a:moveTo>
                    <a:cubicBezTo>
                      <a:pt x="1067" y="191"/>
                      <a:pt x="733" y="462"/>
                      <a:pt x="478" y="796"/>
                    </a:cubicBezTo>
                    <a:cubicBezTo>
                      <a:pt x="367" y="955"/>
                      <a:pt x="1" y="1576"/>
                      <a:pt x="160" y="1751"/>
                    </a:cubicBezTo>
                    <a:cubicBezTo>
                      <a:pt x="186" y="1783"/>
                      <a:pt x="222" y="1797"/>
                      <a:pt x="263" y="1797"/>
                    </a:cubicBezTo>
                    <a:cubicBezTo>
                      <a:pt x="468" y="1797"/>
                      <a:pt x="812" y="1459"/>
                      <a:pt x="892" y="1353"/>
                    </a:cubicBezTo>
                    <a:cubicBezTo>
                      <a:pt x="1003" y="1210"/>
                      <a:pt x="1115" y="1051"/>
                      <a:pt x="1194" y="876"/>
                    </a:cubicBezTo>
                    <a:cubicBezTo>
                      <a:pt x="1354" y="621"/>
                      <a:pt x="1449" y="319"/>
                      <a:pt x="14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>
                <a:off x="-936707" y="1325883"/>
                <a:ext cx="123864" cy="21506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2351" extrusionOk="0">
                    <a:moveTo>
                      <a:pt x="699" y="0"/>
                    </a:moveTo>
                    <a:cubicBezTo>
                      <a:pt x="674" y="0"/>
                      <a:pt x="647" y="5"/>
                      <a:pt x="622" y="16"/>
                    </a:cubicBezTo>
                    <a:lnTo>
                      <a:pt x="606" y="16"/>
                    </a:lnTo>
                    <a:lnTo>
                      <a:pt x="590" y="32"/>
                    </a:lnTo>
                    <a:cubicBezTo>
                      <a:pt x="494" y="96"/>
                      <a:pt x="431" y="255"/>
                      <a:pt x="335" y="319"/>
                    </a:cubicBezTo>
                    <a:lnTo>
                      <a:pt x="176" y="319"/>
                    </a:lnTo>
                    <a:cubicBezTo>
                      <a:pt x="144" y="319"/>
                      <a:pt x="128" y="334"/>
                      <a:pt x="112" y="350"/>
                    </a:cubicBezTo>
                    <a:lnTo>
                      <a:pt x="112" y="366"/>
                    </a:lnTo>
                    <a:cubicBezTo>
                      <a:pt x="33" y="430"/>
                      <a:pt x="1" y="541"/>
                      <a:pt x="1" y="637"/>
                    </a:cubicBezTo>
                    <a:cubicBezTo>
                      <a:pt x="1" y="764"/>
                      <a:pt x="17" y="907"/>
                      <a:pt x="49" y="1035"/>
                    </a:cubicBezTo>
                    <a:cubicBezTo>
                      <a:pt x="49" y="1083"/>
                      <a:pt x="65" y="1130"/>
                      <a:pt x="65" y="1178"/>
                    </a:cubicBezTo>
                    <a:cubicBezTo>
                      <a:pt x="80" y="1401"/>
                      <a:pt x="96" y="1640"/>
                      <a:pt x="112" y="1878"/>
                    </a:cubicBezTo>
                    <a:cubicBezTo>
                      <a:pt x="96" y="2053"/>
                      <a:pt x="128" y="2245"/>
                      <a:pt x="224" y="2324"/>
                    </a:cubicBezTo>
                    <a:cubicBezTo>
                      <a:pt x="252" y="2343"/>
                      <a:pt x="285" y="2350"/>
                      <a:pt x="318" y="2350"/>
                    </a:cubicBezTo>
                    <a:cubicBezTo>
                      <a:pt x="341" y="2350"/>
                      <a:pt x="363" y="2347"/>
                      <a:pt x="383" y="2340"/>
                    </a:cubicBezTo>
                    <a:cubicBezTo>
                      <a:pt x="638" y="2260"/>
                      <a:pt x="860" y="2085"/>
                      <a:pt x="1004" y="1878"/>
                    </a:cubicBezTo>
                    <a:cubicBezTo>
                      <a:pt x="1147" y="1719"/>
                      <a:pt x="1242" y="1544"/>
                      <a:pt x="1290" y="1353"/>
                    </a:cubicBezTo>
                    <a:cubicBezTo>
                      <a:pt x="1354" y="1146"/>
                      <a:pt x="1322" y="923"/>
                      <a:pt x="1195" y="764"/>
                    </a:cubicBezTo>
                    <a:cubicBezTo>
                      <a:pt x="1163" y="732"/>
                      <a:pt x="1147" y="716"/>
                      <a:pt x="1115" y="716"/>
                    </a:cubicBezTo>
                    <a:lnTo>
                      <a:pt x="1099" y="716"/>
                    </a:lnTo>
                    <a:cubicBezTo>
                      <a:pt x="1051" y="701"/>
                      <a:pt x="1020" y="669"/>
                      <a:pt x="988" y="621"/>
                    </a:cubicBezTo>
                    <a:cubicBezTo>
                      <a:pt x="988" y="605"/>
                      <a:pt x="988" y="605"/>
                      <a:pt x="988" y="605"/>
                    </a:cubicBezTo>
                    <a:cubicBezTo>
                      <a:pt x="940" y="462"/>
                      <a:pt x="908" y="334"/>
                      <a:pt x="892" y="191"/>
                    </a:cubicBezTo>
                    <a:cubicBezTo>
                      <a:pt x="892" y="175"/>
                      <a:pt x="892" y="175"/>
                      <a:pt x="892" y="159"/>
                    </a:cubicBezTo>
                    <a:cubicBezTo>
                      <a:pt x="892" y="159"/>
                      <a:pt x="892" y="143"/>
                      <a:pt x="892" y="143"/>
                    </a:cubicBezTo>
                    <a:cubicBezTo>
                      <a:pt x="868" y="58"/>
                      <a:pt x="786" y="0"/>
                      <a:pt x="699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1"/>
              <p:cNvSpPr/>
              <p:nvPr/>
            </p:nvSpPr>
            <p:spPr>
              <a:xfrm>
                <a:off x="-1048774" y="1368971"/>
                <a:ext cx="168964" cy="169604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4" extrusionOk="0">
                    <a:moveTo>
                      <a:pt x="767" y="1"/>
                    </a:moveTo>
                    <a:cubicBezTo>
                      <a:pt x="749" y="1"/>
                      <a:pt x="732" y="3"/>
                      <a:pt x="717" y="7"/>
                    </a:cubicBezTo>
                    <a:lnTo>
                      <a:pt x="701" y="23"/>
                    </a:lnTo>
                    <a:cubicBezTo>
                      <a:pt x="669" y="39"/>
                      <a:pt x="653" y="54"/>
                      <a:pt x="637" y="70"/>
                    </a:cubicBezTo>
                    <a:cubicBezTo>
                      <a:pt x="603" y="82"/>
                      <a:pt x="569" y="93"/>
                      <a:pt x="536" y="93"/>
                    </a:cubicBezTo>
                    <a:cubicBezTo>
                      <a:pt x="522" y="93"/>
                      <a:pt x="508" y="91"/>
                      <a:pt x="494" y="86"/>
                    </a:cubicBezTo>
                    <a:lnTo>
                      <a:pt x="478" y="86"/>
                    </a:lnTo>
                    <a:cubicBezTo>
                      <a:pt x="398" y="54"/>
                      <a:pt x="287" y="39"/>
                      <a:pt x="191" y="23"/>
                    </a:cubicBezTo>
                    <a:cubicBezTo>
                      <a:pt x="159" y="23"/>
                      <a:pt x="143" y="39"/>
                      <a:pt x="112" y="54"/>
                    </a:cubicBezTo>
                    <a:cubicBezTo>
                      <a:pt x="32" y="118"/>
                      <a:pt x="0" y="230"/>
                      <a:pt x="48" y="341"/>
                    </a:cubicBezTo>
                    <a:cubicBezTo>
                      <a:pt x="64" y="389"/>
                      <a:pt x="80" y="421"/>
                      <a:pt x="112" y="468"/>
                    </a:cubicBezTo>
                    <a:cubicBezTo>
                      <a:pt x="112" y="484"/>
                      <a:pt x="112" y="484"/>
                      <a:pt x="112" y="500"/>
                    </a:cubicBezTo>
                    <a:cubicBezTo>
                      <a:pt x="175" y="580"/>
                      <a:pt x="207" y="659"/>
                      <a:pt x="223" y="755"/>
                    </a:cubicBezTo>
                    <a:cubicBezTo>
                      <a:pt x="223" y="755"/>
                      <a:pt x="223" y="771"/>
                      <a:pt x="223" y="771"/>
                    </a:cubicBezTo>
                    <a:lnTo>
                      <a:pt x="223" y="787"/>
                    </a:lnTo>
                    <a:cubicBezTo>
                      <a:pt x="207" y="866"/>
                      <a:pt x="143" y="914"/>
                      <a:pt x="128" y="994"/>
                    </a:cubicBezTo>
                    <a:cubicBezTo>
                      <a:pt x="112" y="1200"/>
                      <a:pt x="191" y="1407"/>
                      <a:pt x="366" y="1551"/>
                    </a:cubicBezTo>
                    <a:cubicBezTo>
                      <a:pt x="526" y="1678"/>
                      <a:pt x="701" y="1758"/>
                      <a:pt x="908" y="1789"/>
                    </a:cubicBezTo>
                    <a:cubicBezTo>
                      <a:pt x="1083" y="1837"/>
                      <a:pt x="1258" y="1853"/>
                      <a:pt x="1433" y="1853"/>
                    </a:cubicBezTo>
                    <a:cubicBezTo>
                      <a:pt x="1528" y="1837"/>
                      <a:pt x="1608" y="1821"/>
                      <a:pt x="1687" y="1789"/>
                    </a:cubicBezTo>
                    <a:cubicBezTo>
                      <a:pt x="1751" y="1774"/>
                      <a:pt x="1799" y="1726"/>
                      <a:pt x="1815" y="1662"/>
                    </a:cubicBezTo>
                    <a:cubicBezTo>
                      <a:pt x="1847" y="1551"/>
                      <a:pt x="1751" y="1376"/>
                      <a:pt x="1656" y="1232"/>
                    </a:cubicBezTo>
                    <a:lnTo>
                      <a:pt x="1417" y="834"/>
                    </a:lnTo>
                    <a:cubicBezTo>
                      <a:pt x="1401" y="818"/>
                      <a:pt x="1401" y="818"/>
                      <a:pt x="1401" y="818"/>
                    </a:cubicBezTo>
                    <a:lnTo>
                      <a:pt x="1305" y="675"/>
                    </a:lnTo>
                    <a:lnTo>
                      <a:pt x="1305" y="659"/>
                    </a:lnTo>
                    <a:lnTo>
                      <a:pt x="1305" y="643"/>
                    </a:lnTo>
                    <a:cubicBezTo>
                      <a:pt x="1274" y="612"/>
                      <a:pt x="1258" y="580"/>
                      <a:pt x="1258" y="564"/>
                    </a:cubicBezTo>
                    <a:cubicBezTo>
                      <a:pt x="1194" y="421"/>
                      <a:pt x="1114" y="277"/>
                      <a:pt x="1035" y="166"/>
                    </a:cubicBezTo>
                    <a:cubicBezTo>
                      <a:pt x="1003" y="118"/>
                      <a:pt x="971" y="86"/>
                      <a:pt x="939" y="54"/>
                    </a:cubicBezTo>
                    <a:lnTo>
                      <a:pt x="908" y="54"/>
                    </a:lnTo>
                    <a:cubicBezTo>
                      <a:pt x="872" y="19"/>
                      <a:pt x="818" y="1"/>
                      <a:pt x="767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1"/>
              <p:cNvSpPr/>
              <p:nvPr/>
            </p:nvSpPr>
            <p:spPr>
              <a:xfrm>
                <a:off x="-871113" y="1391385"/>
                <a:ext cx="36501" cy="510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558" extrusionOk="0">
                    <a:moveTo>
                      <a:pt x="382" y="0"/>
                    </a:moveTo>
                    <a:lnTo>
                      <a:pt x="287" y="160"/>
                    </a:lnTo>
                    <a:cubicBezTo>
                      <a:pt x="334" y="112"/>
                      <a:pt x="366" y="48"/>
                      <a:pt x="398" y="0"/>
                    </a:cubicBezTo>
                    <a:close/>
                    <a:moveTo>
                      <a:pt x="285" y="163"/>
                    </a:moveTo>
                    <a:cubicBezTo>
                      <a:pt x="205" y="305"/>
                      <a:pt x="111" y="431"/>
                      <a:pt x="0" y="558"/>
                    </a:cubicBezTo>
                    <a:lnTo>
                      <a:pt x="16" y="558"/>
                    </a:lnTo>
                    <a:cubicBezTo>
                      <a:pt x="111" y="431"/>
                      <a:pt x="205" y="305"/>
                      <a:pt x="285" y="163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1"/>
              <p:cNvSpPr/>
              <p:nvPr/>
            </p:nvSpPr>
            <p:spPr>
              <a:xfrm>
                <a:off x="-836167" y="1391385"/>
                <a:ext cx="1555" cy="9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" extrusionOk="0">
                    <a:moveTo>
                      <a:pt x="0" y="0"/>
                    </a:moveTo>
                    <a:lnTo>
                      <a:pt x="16" y="0"/>
                    </a:lnTo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1"/>
              <p:cNvSpPr/>
              <p:nvPr/>
            </p:nvSpPr>
            <p:spPr>
              <a:xfrm>
                <a:off x="-897369" y="1381230"/>
                <a:ext cx="49582" cy="7135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780" extrusionOk="0">
                    <a:moveTo>
                      <a:pt x="1" y="780"/>
                    </a:moveTo>
                    <a:lnTo>
                      <a:pt x="1" y="780"/>
                    </a:lnTo>
                    <a:lnTo>
                      <a:pt x="1" y="780"/>
                    </a:lnTo>
                    <a:cubicBezTo>
                      <a:pt x="192" y="525"/>
                      <a:pt x="367" y="271"/>
                      <a:pt x="542" y="0"/>
                    </a:cubicBezTo>
                    <a:cubicBezTo>
                      <a:pt x="542" y="0"/>
                      <a:pt x="542" y="0"/>
                      <a:pt x="542" y="0"/>
                    </a:cubicBezTo>
                    <a:cubicBezTo>
                      <a:pt x="367" y="271"/>
                      <a:pt x="192" y="525"/>
                      <a:pt x="1" y="78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1"/>
              <p:cNvSpPr/>
              <p:nvPr/>
            </p:nvSpPr>
            <p:spPr>
              <a:xfrm>
                <a:off x="-901760" y="1340429"/>
                <a:ext cx="43819" cy="119473"/>
              </a:xfrm>
              <a:custGeom>
                <a:avLst/>
                <a:gdLst/>
                <a:ahLst/>
                <a:cxnLst/>
                <a:rect l="l" t="t" r="r" b="b"/>
                <a:pathLst>
                  <a:path w="479" h="1306" extrusionOk="0">
                    <a:moveTo>
                      <a:pt x="478" y="0"/>
                    </a:moveTo>
                    <a:lnTo>
                      <a:pt x="1" y="1306"/>
                    </a:lnTo>
                    <a:lnTo>
                      <a:pt x="17" y="1306"/>
                    </a:lnTo>
                    <a:lnTo>
                      <a:pt x="478" y="16"/>
                    </a:lnTo>
                    <a:cubicBezTo>
                      <a:pt x="478" y="0"/>
                      <a:pt x="478" y="0"/>
                      <a:pt x="478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1"/>
              <p:cNvSpPr/>
              <p:nvPr/>
            </p:nvSpPr>
            <p:spPr>
              <a:xfrm>
                <a:off x="-913379" y="1327347"/>
                <a:ext cx="30646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385" extrusionOk="0">
                    <a:moveTo>
                      <a:pt x="319" y="0"/>
                    </a:moveTo>
                    <a:cubicBezTo>
                      <a:pt x="253" y="272"/>
                      <a:pt x="188" y="544"/>
                      <a:pt x="125" y="816"/>
                    </a:cubicBezTo>
                    <a:lnTo>
                      <a:pt x="125" y="816"/>
                    </a:lnTo>
                    <a:cubicBezTo>
                      <a:pt x="190" y="539"/>
                      <a:pt x="259" y="264"/>
                      <a:pt x="335" y="0"/>
                    </a:cubicBezTo>
                    <a:close/>
                    <a:moveTo>
                      <a:pt x="125" y="816"/>
                    </a:moveTo>
                    <a:cubicBezTo>
                      <a:pt x="81" y="1006"/>
                      <a:pt x="39" y="1197"/>
                      <a:pt x="1" y="1385"/>
                    </a:cubicBezTo>
                    <a:cubicBezTo>
                      <a:pt x="40" y="1195"/>
                      <a:pt x="82" y="1005"/>
                      <a:pt x="125" y="8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-922070" y="1354975"/>
                <a:ext cx="11709" cy="11078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11" extrusionOk="0">
                    <a:moveTo>
                      <a:pt x="111" y="1"/>
                    </a:moveTo>
                    <a:cubicBezTo>
                      <a:pt x="48" y="319"/>
                      <a:pt x="16" y="653"/>
                      <a:pt x="0" y="971"/>
                    </a:cubicBezTo>
                    <a:cubicBezTo>
                      <a:pt x="16" y="1051"/>
                      <a:pt x="16" y="1131"/>
                      <a:pt x="16" y="1210"/>
                    </a:cubicBezTo>
                    <a:lnTo>
                      <a:pt x="16" y="987"/>
                    </a:lnTo>
                    <a:cubicBezTo>
                      <a:pt x="32" y="653"/>
                      <a:pt x="64" y="335"/>
                      <a:pt x="127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-932316" y="1359366"/>
                <a:ext cx="7410" cy="106391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63" extrusionOk="0">
                    <a:moveTo>
                      <a:pt x="17" y="0"/>
                    </a:moveTo>
                    <a:cubicBezTo>
                      <a:pt x="1" y="255"/>
                      <a:pt x="1" y="510"/>
                      <a:pt x="17" y="764"/>
                    </a:cubicBezTo>
                    <a:cubicBezTo>
                      <a:pt x="32" y="892"/>
                      <a:pt x="64" y="1035"/>
                      <a:pt x="80" y="1162"/>
                    </a:cubicBezTo>
                    <a:cubicBezTo>
                      <a:pt x="64" y="1035"/>
                      <a:pt x="48" y="908"/>
                      <a:pt x="32" y="796"/>
                    </a:cubicBezTo>
                    <a:cubicBezTo>
                      <a:pt x="17" y="526"/>
                      <a:pt x="17" y="255"/>
                      <a:pt x="32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1"/>
              <p:cNvSpPr/>
              <p:nvPr/>
            </p:nvSpPr>
            <p:spPr>
              <a:xfrm>
                <a:off x="-1032764" y="1442341"/>
                <a:ext cx="37964" cy="2634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88" extrusionOk="0">
                    <a:moveTo>
                      <a:pt x="0" y="1"/>
                    </a:moveTo>
                    <a:lnTo>
                      <a:pt x="16" y="16"/>
                    </a:lnTo>
                    <a:cubicBezTo>
                      <a:pt x="16" y="1"/>
                      <a:pt x="0" y="1"/>
                      <a:pt x="0" y="1"/>
                    </a:cubicBezTo>
                    <a:close/>
                    <a:moveTo>
                      <a:pt x="16" y="16"/>
                    </a:moveTo>
                    <a:cubicBezTo>
                      <a:pt x="128" y="112"/>
                      <a:pt x="271" y="207"/>
                      <a:pt x="414" y="287"/>
                    </a:cubicBezTo>
                    <a:cubicBezTo>
                      <a:pt x="271" y="207"/>
                      <a:pt x="144" y="112"/>
                      <a:pt x="16" y="16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1"/>
              <p:cNvSpPr/>
              <p:nvPr/>
            </p:nvSpPr>
            <p:spPr>
              <a:xfrm>
                <a:off x="-1041547" y="1414713"/>
                <a:ext cx="74373" cy="56809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21" extrusionOk="0">
                    <a:moveTo>
                      <a:pt x="1" y="0"/>
                    </a:moveTo>
                    <a:cubicBezTo>
                      <a:pt x="1" y="0"/>
                      <a:pt x="1" y="16"/>
                      <a:pt x="17" y="16"/>
                    </a:cubicBezTo>
                    <a:cubicBezTo>
                      <a:pt x="271" y="239"/>
                      <a:pt x="542" y="430"/>
                      <a:pt x="813" y="621"/>
                    </a:cubicBezTo>
                    <a:lnTo>
                      <a:pt x="813" y="605"/>
                    </a:lnTo>
                    <a:cubicBezTo>
                      <a:pt x="542" y="414"/>
                      <a:pt x="255" y="207"/>
                      <a:pt x="1" y="0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-1041547" y="1375375"/>
                <a:ext cx="80228" cy="100537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099" extrusionOk="0">
                    <a:moveTo>
                      <a:pt x="1" y="0"/>
                    </a:moveTo>
                    <a:lnTo>
                      <a:pt x="876" y="1099"/>
                    </a:lnTo>
                    <a:lnTo>
                      <a:pt x="876" y="10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-1006600" y="1378303"/>
                <a:ext cx="55437" cy="8891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972" extrusionOk="0">
                    <a:moveTo>
                      <a:pt x="1" y="0"/>
                    </a:moveTo>
                    <a:cubicBezTo>
                      <a:pt x="208" y="319"/>
                      <a:pt x="399" y="637"/>
                      <a:pt x="606" y="971"/>
                    </a:cubicBezTo>
                    <a:cubicBezTo>
                      <a:pt x="415" y="653"/>
                      <a:pt x="224" y="319"/>
                      <a:pt x="17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1"/>
              <p:cNvSpPr/>
              <p:nvPr/>
            </p:nvSpPr>
            <p:spPr>
              <a:xfrm>
                <a:off x="-987663" y="1372448"/>
                <a:ext cx="46746" cy="10346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31" extrusionOk="0">
                    <a:moveTo>
                      <a:pt x="1" y="1"/>
                    </a:moveTo>
                    <a:cubicBezTo>
                      <a:pt x="208" y="367"/>
                      <a:pt x="383" y="749"/>
                      <a:pt x="510" y="1131"/>
                    </a:cubicBezTo>
                    <a:lnTo>
                      <a:pt x="510" y="1131"/>
                    </a:lnTo>
                    <a:lnTo>
                      <a:pt x="510" y="1131"/>
                    </a:lnTo>
                    <a:lnTo>
                      <a:pt x="510" y="1131"/>
                    </a:lnTo>
                    <a:cubicBezTo>
                      <a:pt x="383" y="749"/>
                      <a:pt x="208" y="367"/>
                      <a:pt x="1" y="1"/>
                    </a:cubicBez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1"/>
              <p:cNvSpPr/>
              <p:nvPr/>
            </p:nvSpPr>
            <p:spPr>
              <a:xfrm>
                <a:off x="-965798" y="1373912"/>
                <a:ext cx="29182" cy="9907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0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" y="351"/>
                      <a:pt x="255" y="717"/>
                      <a:pt x="319" y="1083"/>
                    </a:cubicBezTo>
                    <a:cubicBezTo>
                      <a:pt x="255" y="717"/>
                      <a:pt x="160" y="367"/>
                      <a:pt x="16" y="1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C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-971653" y="1414439"/>
                <a:ext cx="88919" cy="11261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31" extrusionOk="0">
                    <a:moveTo>
                      <a:pt x="385" y="1"/>
                    </a:moveTo>
                    <a:cubicBezTo>
                      <a:pt x="370" y="1"/>
                      <a:pt x="358" y="6"/>
                      <a:pt x="351" y="19"/>
                    </a:cubicBezTo>
                    <a:cubicBezTo>
                      <a:pt x="335" y="35"/>
                      <a:pt x="335" y="51"/>
                      <a:pt x="351" y="51"/>
                    </a:cubicBezTo>
                    <a:cubicBezTo>
                      <a:pt x="351" y="146"/>
                      <a:pt x="367" y="242"/>
                      <a:pt x="399" y="337"/>
                    </a:cubicBezTo>
                    <a:cubicBezTo>
                      <a:pt x="319" y="290"/>
                      <a:pt x="224" y="258"/>
                      <a:pt x="128" y="258"/>
                    </a:cubicBezTo>
                    <a:cubicBezTo>
                      <a:pt x="112" y="258"/>
                      <a:pt x="96" y="258"/>
                      <a:pt x="65" y="274"/>
                    </a:cubicBezTo>
                    <a:cubicBezTo>
                      <a:pt x="1" y="306"/>
                      <a:pt x="17" y="401"/>
                      <a:pt x="49" y="465"/>
                    </a:cubicBezTo>
                    <a:cubicBezTo>
                      <a:pt x="96" y="640"/>
                      <a:pt x="192" y="815"/>
                      <a:pt x="303" y="958"/>
                    </a:cubicBezTo>
                    <a:cubicBezTo>
                      <a:pt x="383" y="1117"/>
                      <a:pt x="526" y="1213"/>
                      <a:pt x="701" y="1229"/>
                    </a:cubicBezTo>
                    <a:cubicBezTo>
                      <a:pt x="711" y="1230"/>
                      <a:pt x="720" y="1231"/>
                      <a:pt x="730" y="1231"/>
                    </a:cubicBezTo>
                    <a:cubicBezTo>
                      <a:pt x="831" y="1231"/>
                      <a:pt x="927" y="1156"/>
                      <a:pt x="956" y="1054"/>
                    </a:cubicBezTo>
                    <a:cubicBezTo>
                      <a:pt x="972" y="926"/>
                      <a:pt x="972" y="783"/>
                      <a:pt x="956" y="656"/>
                    </a:cubicBezTo>
                    <a:cubicBezTo>
                      <a:pt x="972" y="465"/>
                      <a:pt x="940" y="274"/>
                      <a:pt x="860" y="99"/>
                    </a:cubicBezTo>
                    <a:cubicBezTo>
                      <a:pt x="860" y="83"/>
                      <a:pt x="844" y="83"/>
                      <a:pt x="829" y="67"/>
                    </a:cubicBezTo>
                    <a:cubicBezTo>
                      <a:pt x="822" y="65"/>
                      <a:pt x="816" y="64"/>
                      <a:pt x="810" y="64"/>
                    </a:cubicBezTo>
                    <a:cubicBezTo>
                      <a:pt x="772" y="64"/>
                      <a:pt x="745" y="105"/>
                      <a:pt x="717" y="146"/>
                    </a:cubicBezTo>
                    <a:cubicBezTo>
                      <a:pt x="701" y="194"/>
                      <a:pt x="669" y="274"/>
                      <a:pt x="638" y="337"/>
                    </a:cubicBezTo>
                    <a:cubicBezTo>
                      <a:pt x="606" y="210"/>
                      <a:pt x="542" y="99"/>
                      <a:pt x="447" y="19"/>
                    </a:cubicBezTo>
                    <a:cubicBezTo>
                      <a:pt x="428" y="10"/>
                      <a:pt x="404" y="1"/>
                      <a:pt x="3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-898833" y="1386719"/>
                <a:ext cx="102000" cy="18387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010" extrusionOk="0">
                    <a:moveTo>
                      <a:pt x="988" y="1"/>
                    </a:moveTo>
                    <a:cubicBezTo>
                      <a:pt x="929" y="1"/>
                      <a:pt x="862" y="28"/>
                      <a:pt x="813" y="67"/>
                    </a:cubicBezTo>
                    <a:cubicBezTo>
                      <a:pt x="717" y="147"/>
                      <a:pt x="637" y="258"/>
                      <a:pt x="622" y="386"/>
                    </a:cubicBezTo>
                    <a:cubicBezTo>
                      <a:pt x="563" y="340"/>
                      <a:pt x="494" y="319"/>
                      <a:pt x="426" y="319"/>
                    </a:cubicBezTo>
                    <a:cubicBezTo>
                      <a:pt x="326" y="319"/>
                      <a:pt x="226" y="364"/>
                      <a:pt x="160" y="449"/>
                    </a:cubicBezTo>
                    <a:cubicBezTo>
                      <a:pt x="64" y="577"/>
                      <a:pt x="17" y="752"/>
                      <a:pt x="17" y="927"/>
                    </a:cubicBezTo>
                    <a:cubicBezTo>
                      <a:pt x="1" y="1150"/>
                      <a:pt x="1" y="1357"/>
                      <a:pt x="17" y="1580"/>
                    </a:cubicBezTo>
                    <a:cubicBezTo>
                      <a:pt x="30" y="1747"/>
                      <a:pt x="116" y="2009"/>
                      <a:pt x="292" y="2009"/>
                    </a:cubicBezTo>
                    <a:cubicBezTo>
                      <a:pt x="333" y="2009"/>
                      <a:pt x="379" y="1995"/>
                      <a:pt x="430" y="1962"/>
                    </a:cubicBezTo>
                    <a:cubicBezTo>
                      <a:pt x="542" y="1882"/>
                      <a:pt x="574" y="1723"/>
                      <a:pt x="622" y="1595"/>
                    </a:cubicBezTo>
                    <a:cubicBezTo>
                      <a:pt x="717" y="1436"/>
                      <a:pt x="797" y="1293"/>
                      <a:pt x="860" y="1134"/>
                    </a:cubicBezTo>
                    <a:cubicBezTo>
                      <a:pt x="988" y="831"/>
                      <a:pt x="1067" y="529"/>
                      <a:pt x="1115" y="211"/>
                    </a:cubicBezTo>
                    <a:cubicBezTo>
                      <a:pt x="1115" y="147"/>
                      <a:pt x="1115" y="99"/>
                      <a:pt x="1083" y="36"/>
                    </a:cubicBezTo>
                    <a:cubicBezTo>
                      <a:pt x="1059" y="11"/>
                      <a:pt x="1025" y="1"/>
                      <a:pt x="988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>
                <a:off x="-863886" y="1464206"/>
                <a:ext cx="33573" cy="946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35" extrusionOk="0">
                    <a:moveTo>
                      <a:pt x="1" y="1035"/>
                    </a:moveTo>
                    <a:lnTo>
                      <a:pt x="1" y="1035"/>
                    </a:lnTo>
                    <a:cubicBezTo>
                      <a:pt x="192" y="717"/>
                      <a:pt x="319" y="366"/>
                      <a:pt x="367" y="0"/>
                    </a:cubicBezTo>
                    <a:lnTo>
                      <a:pt x="367" y="0"/>
                    </a:lnTo>
                    <a:lnTo>
                      <a:pt x="367" y="0"/>
                    </a:lnTo>
                    <a:lnTo>
                      <a:pt x="367" y="0"/>
                    </a:lnTo>
                    <a:cubicBezTo>
                      <a:pt x="319" y="366"/>
                      <a:pt x="192" y="717"/>
                      <a:pt x="1" y="103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>
                <a:off x="-865350" y="1477288"/>
                <a:ext cx="10337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5" extrusionOk="0">
                    <a:moveTo>
                      <a:pt x="1" y="765"/>
                    </a:moveTo>
                    <a:lnTo>
                      <a:pt x="1" y="765"/>
                    </a:lnTo>
                    <a:cubicBezTo>
                      <a:pt x="64" y="510"/>
                      <a:pt x="96" y="255"/>
                      <a:pt x="112" y="1"/>
                    </a:cubicBezTo>
                    <a:lnTo>
                      <a:pt x="112" y="1"/>
                    </a:lnTo>
                    <a:lnTo>
                      <a:pt x="112" y="1"/>
                    </a:lnTo>
                    <a:cubicBezTo>
                      <a:pt x="96" y="255"/>
                      <a:pt x="64" y="510"/>
                      <a:pt x="1" y="76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-884287" y="1499152"/>
                <a:ext cx="7410" cy="69982"/>
              </a:xfrm>
              <a:custGeom>
                <a:avLst/>
                <a:gdLst/>
                <a:ahLst/>
                <a:cxnLst/>
                <a:rect l="l" t="t" r="r" b="b"/>
                <a:pathLst>
                  <a:path w="81" h="765" extrusionOk="0">
                    <a:moveTo>
                      <a:pt x="1" y="764"/>
                    </a:moveTo>
                    <a:lnTo>
                      <a:pt x="1" y="764"/>
                    </a:lnTo>
                    <a:lnTo>
                      <a:pt x="1" y="764"/>
                    </a:lnTo>
                    <a:cubicBezTo>
                      <a:pt x="65" y="510"/>
                      <a:pt x="80" y="255"/>
                      <a:pt x="80" y="0"/>
                    </a:cubicBezTo>
                    <a:lnTo>
                      <a:pt x="80" y="0"/>
                    </a:lnTo>
                    <a:lnTo>
                      <a:pt x="80" y="0"/>
                    </a:lnTo>
                    <a:cubicBezTo>
                      <a:pt x="80" y="255"/>
                      <a:pt x="65" y="510"/>
                      <a:pt x="1" y="764"/>
                    </a:cubicBezTo>
                    <a:cubicBezTo>
                      <a:pt x="1" y="764"/>
                      <a:pt x="17" y="764"/>
                      <a:pt x="1" y="76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-1083720" y="1450666"/>
                <a:ext cx="247636" cy="139141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1521" extrusionOk="0">
                    <a:moveTo>
                      <a:pt x="1227" y="1"/>
                    </a:moveTo>
                    <a:cubicBezTo>
                      <a:pt x="1211" y="1"/>
                      <a:pt x="1194" y="2"/>
                      <a:pt x="1178" y="5"/>
                    </a:cubicBezTo>
                    <a:cubicBezTo>
                      <a:pt x="1083" y="37"/>
                      <a:pt x="1019" y="164"/>
                      <a:pt x="1083" y="228"/>
                    </a:cubicBezTo>
                    <a:cubicBezTo>
                      <a:pt x="923" y="116"/>
                      <a:pt x="732" y="37"/>
                      <a:pt x="541" y="21"/>
                    </a:cubicBezTo>
                    <a:cubicBezTo>
                      <a:pt x="502" y="10"/>
                      <a:pt x="460" y="4"/>
                      <a:pt x="418" y="4"/>
                    </a:cubicBezTo>
                    <a:cubicBezTo>
                      <a:pt x="342" y="4"/>
                      <a:pt x="263" y="22"/>
                      <a:pt x="191" y="53"/>
                    </a:cubicBezTo>
                    <a:cubicBezTo>
                      <a:pt x="64" y="116"/>
                      <a:pt x="0" y="228"/>
                      <a:pt x="0" y="355"/>
                    </a:cubicBezTo>
                    <a:cubicBezTo>
                      <a:pt x="16" y="451"/>
                      <a:pt x="80" y="546"/>
                      <a:pt x="175" y="594"/>
                    </a:cubicBezTo>
                    <a:cubicBezTo>
                      <a:pt x="255" y="642"/>
                      <a:pt x="350" y="674"/>
                      <a:pt x="446" y="705"/>
                    </a:cubicBezTo>
                    <a:cubicBezTo>
                      <a:pt x="653" y="785"/>
                      <a:pt x="828" y="896"/>
                      <a:pt x="987" y="1040"/>
                    </a:cubicBezTo>
                    <a:cubicBezTo>
                      <a:pt x="1130" y="1151"/>
                      <a:pt x="1242" y="1278"/>
                      <a:pt x="1385" y="1374"/>
                    </a:cubicBezTo>
                    <a:cubicBezTo>
                      <a:pt x="1510" y="1471"/>
                      <a:pt x="1660" y="1520"/>
                      <a:pt x="1813" y="1520"/>
                    </a:cubicBezTo>
                    <a:cubicBezTo>
                      <a:pt x="1835" y="1520"/>
                      <a:pt x="1857" y="1519"/>
                      <a:pt x="1878" y="1517"/>
                    </a:cubicBezTo>
                    <a:cubicBezTo>
                      <a:pt x="2706" y="1406"/>
                      <a:pt x="1751" y="292"/>
                      <a:pt x="1449" y="85"/>
                    </a:cubicBezTo>
                    <a:cubicBezTo>
                      <a:pt x="1383" y="32"/>
                      <a:pt x="1306" y="1"/>
                      <a:pt x="1227" y="1"/>
                    </a:cubicBezTo>
                    <a:close/>
                  </a:path>
                </a:pathLst>
              </a:custGeom>
              <a:solidFill>
                <a:srgbClr val="FF76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>
                <a:off x="-997818" y="1516625"/>
                <a:ext cx="81600" cy="612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69" extrusionOk="0">
                    <a:moveTo>
                      <a:pt x="0" y="0"/>
                    </a:moveTo>
                    <a:cubicBezTo>
                      <a:pt x="172" y="207"/>
                      <a:pt x="378" y="380"/>
                      <a:pt x="610" y="515"/>
                    </a:cubicBezTo>
                    <a:lnTo>
                      <a:pt x="610" y="515"/>
                    </a:lnTo>
                    <a:cubicBezTo>
                      <a:pt x="386" y="375"/>
                      <a:pt x="181" y="204"/>
                      <a:pt x="0" y="0"/>
                    </a:cubicBezTo>
                    <a:close/>
                    <a:moveTo>
                      <a:pt x="610" y="515"/>
                    </a:moveTo>
                    <a:cubicBezTo>
                      <a:pt x="701" y="571"/>
                      <a:pt x="795" y="623"/>
                      <a:pt x="892" y="669"/>
                    </a:cubicBezTo>
                    <a:lnTo>
                      <a:pt x="892" y="653"/>
                    </a:lnTo>
                    <a:cubicBezTo>
                      <a:pt x="794" y="613"/>
                      <a:pt x="700" y="567"/>
                      <a:pt x="610" y="515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>
                <a:off x="-968726" y="1513698"/>
                <a:ext cx="48118" cy="5251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74" extrusionOk="0">
                    <a:moveTo>
                      <a:pt x="526" y="574"/>
                    </a:moveTo>
                    <a:lnTo>
                      <a:pt x="526" y="574"/>
                    </a:lnTo>
                    <a:cubicBezTo>
                      <a:pt x="335" y="398"/>
                      <a:pt x="160" y="207"/>
                      <a:pt x="1" y="0"/>
                    </a:cubicBezTo>
                    <a:lnTo>
                      <a:pt x="1" y="0"/>
                    </a:lnTo>
                    <a:cubicBezTo>
                      <a:pt x="160" y="207"/>
                      <a:pt x="335" y="398"/>
                      <a:pt x="526" y="574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1"/>
              <p:cNvSpPr/>
              <p:nvPr/>
            </p:nvSpPr>
            <p:spPr>
              <a:xfrm>
                <a:off x="-938171" y="1521017"/>
                <a:ext cx="45283" cy="53973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90" extrusionOk="0">
                    <a:moveTo>
                      <a:pt x="494" y="589"/>
                    </a:moveTo>
                    <a:lnTo>
                      <a:pt x="494" y="589"/>
                    </a:lnTo>
                    <a:cubicBezTo>
                      <a:pt x="303" y="414"/>
                      <a:pt x="144" y="207"/>
                      <a:pt x="1" y="0"/>
                    </a:cubicBezTo>
                    <a:lnTo>
                      <a:pt x="1" y="0"/>
                    </a:lnTo>
                    <a:lnTo>
                      <a:pt x="1" y="0"/>
                    </a:lnTo>
                    <a:cubicBezTo>
                      <a:pt x="144" y="207"/>
                      <a:pt x="303" y="414"/>
                      <a:pt x="494" y="589"/>
                    </a:cubicBezTo>
                    <a:lnTo>
                      <a:pt x="494" y="589"/>
                    </a:ln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1"/>
              <p:cNvSpPr/>
              <p:nvPr/>
            </p:nvSpPr>
            <p:spPr>
              <a:xfrm>
                <a:off x="-965798" y="1526780"/>
                <a:ext cx="145728" cy="8022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77" extrusionOk="0">
                    <a:moveTo>
                      <a:pt x="1226" y="1"/>
                    </a:moveTo>
                    <a:cubicBezTo>
                      <a:pt x="1162" y="1"/>
                      <a:pt x="1099" y="33"/>
                      <a:pt x="1067" y="96"/>
                    </a:cubicBezTo>
                    <a:cubicBezTo>
                      <a:pt x="1035" y="144"/>
                      <a:pt x="987" y="319"/>
                      <a:pt x="924" y="319"/>
                    </a:cubicBezTo>
                    <a:cubicBezTo>
                      <a:pt x="920" y="320"/>
                      <a:pt x="917" y="320"/>
                      <a:pt x="913" y="320"/>
                    </a:cubicBezTo>
                    <a:cubicBezTo>
                      <a:pt x="847" y="320"/>
                      <a:pt x="730" y="190"/>
                      <a:pt x="685" y="160"/>
                    </a:cubicBezTo>
                    <a:cubicBezTo>
                      <a:pt x="642" y="134"/>
                      <a:pt x="591" y="118"/>
                      <a:pt x="540" y="118"/>
                    </a:cubicBezTo>
                    <a:cubicBezTo>
                      <a:pt x="495" y="118"/>
                      <a:pt x="451" y="130"/>
                      <a:pt x="414" y="160"/>
                    </a:cubicBezTo>
                    <a:cubicBezTo>
                      <a:pt x="303" y="224"/>
                      <a:pt x="319" y="383"/>
                      <a:pt x="351" y="510"/>
                    </a:cubicBezTo>
                    <a:cubicBezTo>
                      <a:pt x="271" y="478"/>
                      <a:pt x="192" y="446"/>
                      <a:pt x="112" y="446"/>
                    </a:cubicBezTo>
                    <a:cubicBezTo>
                      <a:pt x="100" y="442"/>
                      <a:pt x="87" y="440"/>
                      <a:pt x="74" y="440"/>
                    </a:cubicBezTo>
                    <a:cubicBezTo>
                      <a:pt x="36" y="440"/>
                      <a:pt x="1" y="458"/>
                      <a:pt x="1" y="494"/>
                    </a:cubicBezTo>
                    <a:cubicBezTo>
                      <a:pt x="1" y="510"/>
                      <a:pt x="1" y="526"/>
                      <a:pt x="16" y="542"/>
                    </a:cubicBezTo>
                    <a:cubicBezTo>
                      <a:pt x="176" y="685"/>
                      <a:pt x="367" y="797"/>
                      <a:pt x="574" y="828"/>
                    </a:cubicBezTo>
                    <a:cubicBezTo>
                      <a:pt x="685" y="876"/>
                      <a:pt x="812" y="876"/>
                      <a:pt x="924" y="876"/>
                    </a:cubicBezTo>
                    <a:cubicBezTo>
                      <a:pt x="1019" y="844"/>
                      <a:pt x="1099" y="797"/>
                      <a:pt x="1178" y="733"/>
                    </a:cubicBezTo>
                    <a:cubicBezTo>
                      <a:pt x="1338" y="637"/>
                      <a:pt x="1465" y="510"/>
                      <a:pt x="1545" y="351"/>
                    </a:cubicBezTo>
                    <a:cubicBezTo>
                      <a:pt x="1592" y="287"/>
                      <a:pt x="1592" y="208"/>
                      <a:pt x="1576" y="144"/>
                    </a:cubicBezTo>
                    <a:cubicBezTo>
                      <a:pt x="1553" y="85"/>
                      <a:pt x="1503" y="52"/>
                      <a:pt x="1453" y="52"/>
                    </a:cubicBezTo>
                    <a:cubicBezTo>
                      <a:pt x="1435" y="52"/>
                      <a:pt x="1418" y="56"/>
                      <a:pt x="1401" y="64"/>
                    </a:cubicBezTo>
                    <a:cubicBezTo>
                      <a:pt x="1369" y="80"/>
                      <a:pt x="1338" y="128"/>
                      <a:pt x="1290" y="128"/>
                    </a:cubicBezTo>
                    <a:cubicBezTo>
                      <a:pt x="1338" y="96"/>
                      <a:pt x="1290" y="1"/>
                      <a:pt x="1226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>
                <a:off x="-1240614" y="1891249"/>
                <a:ext cx="81234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30" extrusionOk="0">
                    <a:moveTo>
                      <a:pt x="426" y="1"/>
                    </a:moveTo>
                    <a:cubicBezTo>
                      <a:pt x="258" y="1"/>
                      <a:pt x="116" y="105"/>
                      <a:pt x="76" y="267"/>
                    </a:cubicBezTo>
                    <a:cubicBezTo>
                      <a:pt x="0" y="518"/>
                      <a:pt x="192" y="729"/>
                      <a:pt x="418" y="729"/>
                    </a:cubicBezTo>
                    <a:cubicBezTo>
                      <a:pt x="478" y="729"/>
                      <a:pt x="540" y="714"/>
                      <a:pt x="601" y="681"/>
                    </a:cubicBezTo>
                    <a:cubicBezTo>
                      <a:pt x="888" y="521"/>
                      <a:pt x="824" y="108"/>
                      <a:pt x="521" y="12"/>
                    </a:cubicBezTo>
                    <a:cubicBezTo>
                      <a:pt x="489" y="5"/>
                      <a:pt x="457" y="1"/>
                      <a:pt x="426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>
                <a:off x="-1357438" y="1885486"/>
                <a:ext cx="80136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29" extrusionOk="0">
                    <a:moveTo>
                      <a:pt x="420" y="0"/>
                    </a:moveTo>
                    <a:cubicBezTo>
                      <a:pt x="262" y="0"/>
                      <a:pt x="117" y="105"/>
                      <a:pt x="63" y="266"/>
                    </a:cubicBezTo>
                    <a:cubicBezTo>
                      <a:pt x="1" y="517"/>
                      <a:pt x="195" y="729"/>
                      <a:pt x="413" y="729"/>
                    </a:cubicBezTo>
                    <a:cubicBezTo>
                      <a:pt x="472" y="729"/>
                      <a:pt x="532" y="713"/>
                      <a:pt x="589" y="680"/>
                    </a:cubicBezTo>
                    <a:cubicBezTo>
                      <a:pt x="875" y="521"/>
                      <a:pt x="827" y="91"/>
                      <a:pt x="509" y="11"/>
                    </a:cubicBezTo>
                    <a:cubicBezTo>
                      <a:pt x="479" y="4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>
                <a:off x="-1416811" y="1974316"/>
                <a:ext cx="81234" cy="6668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29" extrusionOk="0">
                    <a:moveTo>
                      <a:pt x="431" y="0"/>
                    </a:moveTo>
                    <a:cubicBezTo>
                      <a:pt x="270" y="0"/>
                      <a:pt x="116" y="105"/>
                      <a:pt x="76" y="266"/>
                    </a:cubicBezTo>
                    <a:cubicBezTo>
                      <a:pt x="0" y="517"/>
                      <a:pt x="192" y="729"/>
                      <a:pt x="418" y="729"/>
                    </a:cubicBezTo>
                    <a:cubicBezTo>
                      <a:pt x="478" y="729"/>
                      <a:pt x="540" y="713"/>
                      <a:pt x="601" y="680"/>
                    </a:cubicBezTo>
                    <a:cubicBezTo>
                      <a:pt x="887" y="521"/>
                      <a:pt x="824" y="107"/>
                      <a:pt x="521" y="11"/>
                    </a:cubicBezTo>
                    <a:cubicBezTo>
                      <a:pt x="492" y="4"/>
                      <a:pt x="461" y="0"/>
                      <a:pt x="431" y="0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>
                <a:off x="-1196885" y="2042379"/>
                <a:ext cx="79771" cy="6678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30" extrusionOk="0">
                    <a:moveTo>
                      <a:pt x="432" y="1"/>
                    </a:moveTo>
                    <a:cubicBezTo>
                      <a:pt x="288" y="1"/>
                      <a:pt x="154" y="81"/>
                      <a:pt x="107" y="222"/>
                    </a:cubicBezTo>
                    <a:cubicBezTo>
                      <a:pt x="0" y="476"/>
                      <a:pt x="196" y="730"/>
                      <a:pt x="431" y="730"/>
                    </a:cubicBezTo>
                    <a:cubicBezTo>
                      <a:pt x="476" y="730"/>
                      <a:pt x="523" y="720"/>
                      <a:pt x="569" y="700"/>
                    </a:cubicBezTo>
                    <a:cubicBezTo>
                      <a:pt x="871" y="573"/>
                      <a:pt x="871" y="159"/>
                      <a:pt x="585" y="31"/>
                    </a:cubicBezTo>
                    <a:cubicBezTo>
                      <a:pt x="535" y="11"/>
                      <a:pt x="483" y="1"/>
                      <a:pt x="432" y="1"/>
                    </a:cubicBezTo>
                    <a:close/>
                  </a:path>
                </a:pathLst>
              </a:custGeom>
              <a:solidFill>
                <a:srgbClr val="FFB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>
                <a:off x="-1315264" y="1928117"/>
                <a:ext cx="93310" cy="44623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878" extrusionOk="0">
                    <a:moveTo>
                      <a:pt x="46" y="0"/>
                    </a:moveTo>
                    <a:cubicBezTo>
                      <a:pt x="41" y="0"/>
                      <a:pt x="37" y="2"/>
                      <a:pt x="32" y="7"/>
                    </a:cubicBezTo>
                    <a:cubicBezTo>
                      <a:pt x="0" y="7"/>
                      <a:pt x="0" y="39"/>
                      <a:pt x="0" y="55"/>
                    </a:cubicBezTo>
                    <a:cubicBezTo>
                      <a:pt x="939" y="2092"/>
                      <a:pt x="653" y="4814"/>
                      <a:pt x="653" y="4830"/>
                    </a:cubicBezTo>
                    <a:cubicBezTo>
                      <a:pt x="637" y="4846"/>
                      <a:pt x="653" y="4878"/>
                      <a:pt x="685" y="4878"/>
                    </a:cubicBezTo>
                    <a:cubicBezTo>
                      <a:pt x="701" y="4878"/>
                      <a:pt x="717" y="4862"/>
                      <a:pt x="733" y="4846"/>
                    </a:cubicBezTo>
                    <a:cubicBezTo>
                      <a:pt x="733" y="4814"/>
                      <a:pt x="1019" y="2076"/>
                      <a:pt x="80" y="23"/>
                    </a:cubicBezTo>
                    <a:cubicBezTo>
                      <a:pt x="69" y="12"/>
                      <a:pt x="57" y="0"/>
                      <a:pt x="46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>
                <a:off x="-1261381" y="1931593"/>
                <a:ext cx="59736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166" extrusionOk="0">
                    <a:moveTo>
                      <a:pt x="621" y="1"/>
                    </a:moveTo>
                    <a:cubicBezTo>
                      <a:pt x="589" y="1"/>
                      <a:pt x="573" y="17"/>
                      <a:pt x="573" y="49"/>
                    </a:cubicBezTo>
                    <a:cubicBezTo>
                      <a:pt x="557" y="813"/>
                      <a:pt x="16" y="2102"/>
                      <a:pt x="0" y="2118"/>
                    </a:cubicBezTo>
                    <a:cubicBezTo>
                      <a:pt x="0" y="2134"/>
                      <a:pt x="0" y="2150"/>
                      <a:pt x="32" y="2166"/>
                    </a:cubicBezTo>
                    <a:cubicBezTo>
                      <a:pt x="48" y="2166"/>
                      <a:pt x="64" y="2150"/>
                      <a:pt x="80" y="2134"/>
                    </a:cubicBezTo>
                    <a:cubicBezTo>
                      <a:pt x="96" y="2086"/>
                      <a:pt x="637" y="828"/>
                      <a:pt x="653" y="49"/>
                    </a:cubicBezTo>
                    <a:cubicBezTo>
                      <a:pt x="653" y="17"/>
                      <a:pt x="637" y="1"/>
                      <a:pt x="621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>
                <a:off x="-1385158" y="2003865"/>
                <a:ext cx="141337" cy="197231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156" extrusionOk="0">
                    <a:moveTo>
                      <a:pt x="49" y="0"/>
                    </a:moveTo>
                    <a:cubicBezTo>
                      <a:pt x="43" y="0"/>
                      <a:pt x="37" y="2"/>
                      <a:pt x="32" y="7"/>
                    </a:cubicBezTo>
                    <a:cubicBezTo>
                      <a:pt x="16" y="7"/>
                      <a:pt x="0" y="23"/>
                      <a:pt x="0" y="38"/>
                    </a:cubicBezTo>
                    <a:cubicBezTo>
                      <a:pt x="303" y="1169"/>
                      <a:pt x="1449" y="2140"/>
                      <a:pt x="1465" y="2155"/>
                    </a:cubicBezTo>
                    <a:lnTo>
                      <a:pt x="1481" y="2155"/>
                    </a:lnTo>
                    <a:cubicBezTo>
                      <a:pt x="1512" y="2155"/>
                      <a:pt x="1544" y="2108"/>
                      <a:pt x="1512" y="2092"/>
                    </a:cubicBezTo>
                    <a:cubicBezTo>
                      <a:pt x="1497" y="2092"/>
                      <a:pt x="366" y="1137"/>
                      <a:pt x="80" y="23"/>
                    </a:cubicBezTo>
                    <a:cubicBezTo>
                      <a:pt x="80" y="11"/>
                      <a:pt x="64" y="0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>
                <a:off x="-1251226" y="2074307"/>
                <a:ext cx="97701" cy="22000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05" extrusionOk="0">
                    <a:moveTo>
                      <a:pt x="1035" y="1"/>
                    </a:moveTo>
                    <a:cubicBezTo>
                      <a:pt x="1019" y="1"/>
                      <a:pt x="988" y="17"/>
                      <a:pt x="988" y="33"/>
                    </a:cubicBezTo>
                    <a:cubicBezTo>
                      <a:pt x="812" y="637"/>
                      <a:pt x="17" y="2325"/>
                      <a:pt x="1" y="2341"/>
                    </a:cubicBezTo>
                    <a:cubicBezTo>
                      <a:pt x="1" y="2372"/>
                      <a:pt x="1" y="2388"/>
                      <a:pt x="17" y="2404"/>
                    </a:cubicBezTo>
                    <a:lnTo>
                      <a:pt x="33" y="2404"/>
                    </a:lnTo>
                    <a:cubicBezTo>
                      <a:pt x="48" y="2404"/>
                      <a:pt x="64" y="2388"/>
                      <a:pt x="80" y="2372"/>
                    </a:cubicBezTo>
                    <a:cubicBezTo>
                      <a:pt x="80" y="2356"/>
                      <a:pt x="876" y="653"/>
                      <a:pt x="1051" y="48"/>
                    </a:cubicBezTo>
                    <a:cubicBezTo>
                      <a:pt x="1067" y="33"/>
                      <a:pt x="1051" y="17"/>
                      <a:pt x="103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1"/>
              <p:cNvSpPr/>
              <p:nvPr/>
            </p:nvSpPr>
            <p:spPr>
              <a:xfrm>
                <a:off x="-1220671" y="1982549"/>
                <a:ext cx="42355" cy="4418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3" extrusionOk="0">
                    <a:moveTo>
                      <a:pt x="399" y="1"/>
                    </a:moveTo>
                    <a:cubicBezTo>
                      <a:pt x="319" y="17"/>
                      <a:pt x="256" y="65"/>
                      <a:pt x="208" y="128"/>
                    </a:cubicBezTo>
                    <a:cubicBezTo>
                      <a:pt x="112" y="224"/>
                      <a:pt x="33" y="351"/>
                      <a:pt x="1" y="478"/>
                    </a:cubicBezTo>
                    <a:cubicBezTo>
                      <a:pt x="12" y="481"/>
                      <a:pt x="23" y="483"/>
                      <a:pt x="35" y="483"/>
                    </a:cubicBezTo>
                    <a:cubicBezTo>
                      <a:pt x="203" y="483"/>
                      <a:pt x="402" y="168"/>
                      <a:pt x="447" y="49"/>
                    </a:cubicBezTo>
                    <a:cubicBezTo>
                      <a:pt x="447" y="33"/>
                      <a:pt x="463" y="17"/>
                      <a:pt x="447" y="17"/>
                    </a:cubicBezTo>
                    <a:cubicBezTo>
                      <a:pt x="431" y="1"/>
                      <a:pt x="415" y="1"/>
                      <a:pt x="399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1"/>
              <p:cNvSpPr/>
              <p:nvPr/>
            </p:nvSpPr>
            <p:spPr>
              <a:xfrm>
                <a:off x="-1324047" y="1991332"/>
                <a:ext cx="48210" cy="408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47" extrusionOk="0">
                    <a:moveTo>
                      <a:pt x="17" y="0"/>
                    </a:moveTo>
                    <a:cubicBezTo>
                      <a:pt x="1" y="16"/>
                      <a:pt x="1" y="32"/>
                      <a:pt x="1" y="48"/>
                    </a:cubicBezTo>
                    <a:cubicBezTo>
                      <a:pt x="17" y="128"/>
                      <a:pt x="65" y="191"/>
                      <a:pt x="144" y="239"/>
                    </a:cubicBezTo>
                    <a:cubicBezTo>
                      <a:pt x="240" y="335"/>
                      <a:pt x="351" y="398"/>
                      <a:pt x="494" y="446"/>
                    </a:cubicBezTo>
                    <a:cubicBezTo>
                      <a:pt x="526" y="271"/>
                      <a:pt x="192" y="48"/>
                      <a:pt x="49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1"/>
              <p:cNvSpPr/>
              <p:nvPr/>
            </p:nvSpPr>
            <p:spPr>
              <a:xfrm>
                <a:off x="-1283245" y="1952360"/>
                <a:ext cx="29182" cy="5214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570" extrusionOk="0">
                    <a:moveTo>
                      <a:pt x="295" y="1"/>
                    </a:moveTo>
                    <a:cubicBezTo>
                      <a:pt x="287" y="1"/>
                      <a:pt x="279" y="5"/>
                      <a:pt x="271" y="13"/>
                    </a:cubicBezTo>
                    <a:cubicBezTo>
                      <a:pt x="207" y="44"/>
                      <a:pt x="144" y="108"/>
                      <a:pt x="112" y="188"/>
                    </a:cubicBezTo>
                    <a:cubicBezTo>
                      <a:pt x="48" y="299"/>
                      <a:pt x="1" y="426"/>
                      <a:pt x="1" y="570"/>
                    </a:cubicBezTo>
                    <a:cubicBezTo>
                      <a:pt x="176" y="570"/>
                      <a:pt x="303" y="188"/>
                      <a:pt x="319" y="44"/>
                    </a:cubicBezTo>
                    <a:cubicBezTo>
                      <a:pt x="319" y="28"/>
                      <a:pt x="319" y="13"/>
                      <a:pt x="319" y="13"/>
                    </a:cubicBezTo>
                    <a:cubicBezTo>
                      <a:pt x="311" y="5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>
                <a:off x="-1366221" y="2127825"/>
                <a:ext cx="59736" cy="16649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82" extrusionOk="0">
                    <a:moveTo>
                      <a:pt x="263" y="0"/>
                    </a:moveTo>
                    <a:cubicBezTo>
                      <a:pt x="177" y="0"/>
                      <a:pt x="97" y="10"/>
                      <a:pt x="48" y="21"/>
                    </a:cubicBezTo>
                    <a:cubicBezTo>
                      <a:pt x="32" y="21"/>
                      <a:pt x="16" y="21"/>
                      <a:pt x="16" y="36"/>
                    </a:cubicBezTo>
                    <a:cubicBezTo>
                      <a:pt x="0" y="52"/>
                      <a:pt x="16" y="68"/>
                      <a:pt x="32" y="84"/>
                    </a:cubicBezTo>
                    <a:cubicBezTo>
                      <a:pt x="96" y="132"/>
                      <a:pt x="175" y="164"/>
                      <a:pt x="255" y="164"/>
                    </a:cubicBezTo>
                    <a:cubicBezTo>
                      <a:pt x="304" y="176"/>
                      <a:pt x="355" y="181"/>
                      <a:pt x="406" y="181"/>
                    </a:cubicBezTo>
                    <a:cubicBezTo>
                      <a:pt x="489" y="181"/>
                      <a:pt x="574" y="168"/>
                      <a:pt x="653" y="148"/>
                    </a:cubicBezTo>
                    <a:cubicBezTo>
                      <a:pt x="611" y="33"/>
                      <a:pt x="426" y="0"/>
                      <a:pt x="263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>
                <a:off x="-1332738" y="2061225"/>
                <a:ext cx="24791" cy="59828"/>
              </a:xfrm>
              <a:custGeom>
                <a:avLst/>
                <a:gdLst/>
                <a:ahLst/>
                <a:cxnLst/>
                <a:rect l="l" t="t" r="r" b="b"/>
                <a:pathLst>
                  <a:path w="271" h="654" extrusionOk="0">
                    <a:moveTo>
                      <a:pt x="112" y="0"/>
                    </a:moveTo>
                    <a:cubicBezTo>
                      <a:pt x="96" y="0"/>
                      <a:pt x="80" y="0"/>
                      <a:pt x="80" y="16"/>
                    </a:cubicBezTo>
                    <a:cubicBezTo>
                      <a:pt x="32" y="80"/>
                      <a:pt x="0" y="176"/>
                      <a:pt x="16" y="255"/>
                    </a:cubicBezTo>
                    <a:cubicBezTo>
                      <a:pt x="16" y="382"/>
                      <a:pt x="48" y="526"/>
                      <a:pt x="96" y="653"/>
                    </a:cubicBezTo>
                    <a:cubicBezTo>
                      <a:pt x="271" y="558"/>
                      <a:pt x="191" y="160"/>
                      <a:pt x="144" y="32"/>
                    </a:cubicBezTo>
                    <a:cubicBezTo>
                      <a:pt x="144" y="16"/>
                      <a:pt x="128" y="0"/>
                      <a:pt x="112" y="0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>
                <a:off x="-1238144" y="2164601"/>
                <a:ext cx="33665" cy="56901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22" extrusionOk="0">
                    <a:moveTo>
                      <a:pt x="65" y="1"/>
                    </a:moveTo>
                    <a:cubicBezTo>
                      <a:pt x="49" y="1"/>
                      <a:pt x="33" y="16"/>
                      <a:pt x="33" y="32"/>
                    </a:cubicBezTo>
                    <a:cubicBezTo>
                      <a:pt x="1" y="112"/>
                      <a:pt x="17" y="192"/>
                      <a:pt x="49" y="271"/>
                    </a:cubicBezTo>
                    <a:cubicBezTo>
                      <a:pt x="96" y="398"/>
                      <a:pt x="160" y="526"/>
                      <a:pt x="256" y="621"/>
                    </a:cubicBezTo>
                    <a:cubicBezTo>
                      <a:pt x="367" y="494"/>
                      <a:pt x="192" y="144"/>
                      <a:pt x="96" y="16"/>
                    </a:cubicBezTo>
                    <a:cubicBezTo>
                      <a:pt x="96" y="16"/>
                      <a:pt x="81" y="1"/>
                      <a:pt x="65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>
                <a:off x="-1258453" y="2000023"/>
                <a:ext cx="36501" cy="554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606" extrusionOk="0">
                    <a:moveTo>
                      <a:pt x="48" y="1"/>
                    </a:moveTo>
                    <a:cubicBezTo>
                      <a:pt x="32" y="1"/>
                      <a:pt x="32" y="17"/>
                      <a:pt x="16" y="33"/>
                    </a:cubicBezTo>
                    <a:cubicBezTo>
                      <a:pt x="0" y="112"/>
                      <a:pt x="16" y="192"/>
                      <a:pt x="64" y="271"/>
                    </a:cubicBezTo>
                    <a:cubicBezTo>
                      <a:pt x="112" y="399"/>
                      <a:pt x="175" y="510"/>
                      <a:pt x="287" y="606"/>
                    </a:cubicBezTo>
                    <a:cubicBezTo>
                      <a:pt x="398" y="462"/>
                      <a:pt x="175" y="112"/>
                      <a:pt x="80" y="17"/>
                    </a:cubicBezTo>
                    <a:cubicBezTo>
                      <a:pt x="80" y="1"/>
                      <a:pt x="64" y="1"/>
                      <a:pt x="48" y="1"/>
                    </a:cubicBezTo>
                    <a:close/>
                  </a:path>
                </a:pathLst>
              </a:custGeom>
              <a:solidFill>
                <a:srgbClr val="2620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991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EC9-944E-4EE1-B5CB-E15BE487B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slide2" descr="Power Puff Pets">
            <a:extLst>
              <a:ext uri="{FF2B5EF4-FFF2-40B4-BE49-F238E27FC236}">
                <a16:creationId xmlns:a16="http://schemas.microsoft.com/office/drawing/2014/main" id="{004E20F3-B41F-4463-9555-B6ED14208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03" y="903451"/>
            <a:ext cx="5141356" cy="36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8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70"/>
          <p:cNvSpPr txBox="1">
            <a:spLocks noGrp="1"/>
          </p:cNvSpPr>
          <p:nvPr>
            <p:ph type="title"/>
          </p:nvPr>
        </p:nvSpPr>
        <p:spPr>
          <a:xfrm>
            <a:off x="612654" y="201882"/>
            <a:ext cx="79149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831" name="Google Shape;1831;p70"/>
          <p:cNvPicPr preferRelativeResize="0"/>
          <p:nvPr/>
        </p:nvPicPr>
        <p:blipFill rotWithShape="1">
          <a:blip r:embed="rId3">
            <a:alphaModFix/>
          </a:blip>
          <a:srcRect l="7096" r="7096"/>
          <a:stretch/>
        </p:blipFill>
        <p:spPr>
          <a:xfrm>
            <a:off x="3941662" y="877157"/>
            <a:ext cx="1253091" cy="12739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2" name="Google Shape;1832;p70"/>
          <p:cNvSpPr txBox="1">
            <a:spLocks noGrp="1"/>
          </p:cNvSpPr>
          <p:nvPr>
            <p:ph type="title" idx="2"/>
          </p:nvPr>
        </p:nvSpPr>
        <p:spPr>
          <a:xfrm>
            <a:off x="3400065" y="2222283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FADAK ALDAR</a:t>
            </a:r>
            <a:endParaRPr/>
          </a:p>
        </p:txBody>
      </p:sp>
      <p:sp>
        <p:nvSpPr>
          <p:cNvPr id="1834" name="Google Shape;1834;p70"/>
          <p:cNvSpPr txBox="1">
            <a:spLocks noGrp="1"/>
          </p:cNvSpPr>
          <p:nvPr>
            <p:ph type="title" idx="3"/>
          </p:nvPr>
        </p:nvSpPr>
        <p:spPr>
          <a:xfrm>
            <a:off x="605705" y="2891234"/>
            <a:ext cx="2442300" cy="3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WEJDAN AL-AHMADI</a:t>
            </a:r>
            <a:endParaRPr/>
          </a:p>
        </p:txBody>
      </p:sp>
      <p:pic>
        <p:nvPicPr>
          <p:cNvPr id="1836" name="Google Shape;1836;p70"/>
          <p:cNvPicPr preferRelativeResize="0"/>
          <p:nvPr/>
        </p:nvPicPr>
        <p:blipFill rotWithShape="1">
          <a:blip r:embed="rId4">
            <a:alphaModFix/>
          </a:blip>
          <a:srcRect l="16582" t="770" r="26356" b="16330"/>
          <a:stretch/>
        </p:blipFill>
        <p:spPr>
          <a:xfrm>
            <a:off x="1237267" y="1623515"/>
            <a:ext cx="1180544" cy="119341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7" name="Google Shape;1837;p70"/>
          <p:cNvPicPr preferRelativeResize="0"/>
          <p:nvPr/>
        </p:nvPicPr>
        <p:blipFill rotWithShape="1">
          <a:blip r:embed="rId5">
            <a:alphaModFix/>
          </a:blip>
          <a:srcRect l="14131" r="3326"/>
          <a:stretch/>
        </p:blipFill>
        <p:spPr>
          <a:xfrm>
            <a:off x="6751131" y="1598284"/>
            <a:ext cx="1312448" cy="132119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8" name="Google Shape;183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0675" y="750805"/>
            <a:ext cx="1378858" cy="144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249" y="1497165"/>
            <a:ext cx="1299029" cy="135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49" y="1471935"/>
            <a:ext cx="1444172" cy="15006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1948BB-387A-46B3-98EA-343C6C2DE2A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272668" y="3036553"/>
            <a:ext cx="2442300" cy="341100"/>
          </a:xfrm>
        </p:spPr>
        <p:txBody>
          <a:bodyPr/>
          <a:lstStyle/>
          <a:p>
            <a:r>
              <a:rPr lang="en-US"/>
              <a:t>SARA </a:t>
            </a:r>
            <a:r>
              <a:rPr lang="en-US" err="1"/>
              <a:t>ALDUBAIE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7F248-685F-47CA-AA7B-E36573A10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694" y="2750459"/>
            <a:ext cx="1377815" cy="1365622"/>
          </a:xfrm>
          <a:prstGeom prst="rect">
            <a:avLst/>
          </a:prstGeom>
        </p:spPr>
      </p:pic>
      <p:sp>
        <p:nvSpPr>
          <p:cNvPr id="16" name="Google Shape;1832;p70">
            <a:extLst>
              <a:ext uri="{FF2B5EF4-FFF2-40B4-BE49-F238E27FC236}">
                <a16:creationId xmlns:a16="http://schemas.microsoft.com/office/drawing/2014/main" id="{87B19F50-7822-47FF-8F67-7D2F4AA7AB2D}"/>
              </a:ext>
            </a:extLst>
          </p:cNvPr>
          <p:cNvSpPr txBox="1">
            <a:spLocks/>
          </p:cNvSpPr>
          <p:nvPr/>
        </p:nvSpPr>
        <p:spPr>
          <a:xfrm>
            <a:off x="3400065" y="4132607"/>
            <a:ext cx="24423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20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Semi Condensed"/>
              <a:buNone/>
              <a:defRPr sz="1800" b="1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NORAH </a:t>
            </a:r>
            <a:r>
              <a:rPr lang="en-US" err="1"/>
              <a:t>ALHARTHI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8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5"/>
          <p:cNvSpPr txBox="1">
            <a:spLocks noGrp="1"/>
          </p:cNvSpPr>
          <p:nvPr>
            <p:ph type="ctrTitle"/>
          </p:nvPr>
        </p:nvSpPr>
        <p:spPr>
          <a:xfrm>
            <a:off x="715050" y="426149"/>
            <a:ext cx="7713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Key Performance Indicators</a:t>
            </a:r>
            <a:r>
              <a:rPr lang="en" b="0"/>
              <a:t> </a:t>
            </a:r>
            <a:endParaRPr lang="en-US"/>
          </a:p>
        </p:txBody>
      </p:sp>
      <p:sp>
        <p:nvSpPr>
          <p:cNvPr id="777" name="Google Shape;777;p45"/>
          <p:cNvSpPr txBox="1">
            <a:spLocks noGrp="1"/>
          </p:cNvSpPr>
          <p:nvPr>
            <p:ph type="title" idx="2"/>
          </p:nvPr>
        </p:nvSpPr>
        <p:spPr>
          <a:xfrm>
            <a:off x="5701894" y="1633215"/>
            <a:ext cx="2219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Highest Quality</a:t>
            </a:r>
          </a:p>
        </p:txBody>
      </p:sp>
      <p:sp>
        <p:nvSpPr>
          <p:cNvPr id="779" name="Google Shape;779;p45"/>
          <p:cNvSpPr txBox="1">
            <a:spLocks noGrp="1"/>
          </p:cNvSpPr>
          <p:nvPr>
            <p:ph type="title" idx="4"/>
          </p:nvPr>
        </p:nvSpPr>
        <p:spPr>
          <a:xfrm>
            <a:off x="1858005" y="3157215"/>
            <a:ext cx="1905777" cy="509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Business Growth</a:t>
            </a:r>
          </a:p>
        </p:txBody>
      </p:sp>
      <p:sp>
        <p:nvSpPr>
          <p:cNvPr id="781" name="Google Shape;781;p45"/>
          <p:cNvSpPr txBox="1">
            <a:spLocks noGrp="1"/>
          </p:cNvSpPr>
          <p:nvPr>
            <p:ph type="title" idx="6"/>
          </p:nvPr>
        </p:nvSpPr>
        <p:spPr>
          <a:xfrm>
            <a:off x="5737157" y="3141978"/>
            <a:ext cx="2220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Be Number 1 Choice</a:t>
            </a:r>
          </a:p>
        </p:txBody>
      </p:sp>
      <p:sp>
        <p:nvSpPr>
          <p:cNvPr id="787" name="Google Shape;787;p45"/>
          <p:cNvSpPr txBox="1">
            <a:spLocks noGrp="1"/>
          </p:cNvSpPr>
          <p:nvPr>
            <p:ph type="title" idx="15"/>
          </p:nvPr>
        </p:nvSpPr>
        <p:spPr>
          <a:xfrm>
            <a:off x="1776763" y="1813689"/>
            <a:ext cx="2370994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Rasing Awareness</a:t>
            </a:r>
            <a:endParaRPr lang="en-US" b="0"/>
          </a:p>
          <a:p>
            <a:endParaRPr lang="en-US"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6"/>
          </p:nvPr>
        </p:nvSpPr>
        <p:spPr>
          <a:xfrm>
            <a:off x="1776763" y="1388923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title" idx="17"/>
          </p:nvPr>
        </p:nvSpPr>
        <p:spPr>
          <a:xfrm>
            <a:off x="5701894" y="1328765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90" name="Google Shape;790;p45"/>
          <p:cNvSpPr txBox="1">
            <a:spLocks noGrp="1"/>
          </p:cNvSpPr>
          <p:nvPr>
            <p:ph type="title" idx="18"/>
          </p:nvPr>
        </p:nvSpPr>
        <p:spPr>
          <a:xfrm>
            <a:off x="1858005" y="2852765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92" name="Google Shape;792;p45"/>
          <p:cNvSpPr txBox="1">
            <a:spLocks noGrp="1"/>
          </p:cNvSpPr>
          <p:nvPr>
            <p:ph type="title" idx="20"/>
          </p:nvPr>
        </p:nvSpPr>
        <p:spPr>
          <a:xfrm>
            <a:off x="5737157" y="2817424"/>
            <a:ext cx="7836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15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74"/>
          <p:cNvSpPr txBox="1">
            <a:spLocks noGrp="1"/>
          </p:cNvSpPr>
          <p:nvPr>
            <p:ph type="title"/>
          </p:nvPr>
        </p:nvSpPr>
        <p:spPr>
          <a:xfrm>
            <a:off x="625675" y="481124"/>
            <a:ext cx="78870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THANKS!</a:t>
            </a:r>
            <a:br>
              <a:rPr lang="en" sz="5400"/>
            </a:br>
            <a:r>
              <a:rPr lang="en" sz="2400" b="0">
                <a:solidFill>
                  <a:schemeClr val="accent1"/>
                </a:solidFill>
              </a:rPr>
              <a:t>Any questions ?</a:t>
            </a:r>
          </a:p>
        </p:txBody>
      </p:sp>
      <p:sp>
        <p:nvSpPr>
          <p:cNvPr id="1928" name="Google Shape;1928;p74"/>
          <p:cNvSpPr/>
          <p:nvPr/>
        </p:nvSpPr>
        <p:spPr>
          <a:xfrm>
            <a:off x="720813" y="3568253"/>
            <a:ext cx="1882532" cy="184096"/>
          </a:xfrm>
          <a:custGeom>
            <a:avLst/>
            <a:gdLst/>
            <a:ahLst/>
            <a:cxnLst/>
            <a:rect l="l" t="t" r="r" b="b"/>
            <a:pathLst>
              <a:path w="90376" h="8838" extrusionOk="0">
                <a:moveTo>
                  <a:pt x="45188" y="1"/>
                </a:moveTo>
                <a:cubicBezTo>
                  <a:pt x="20215" y="1"/>
                  <a:pt x="1" y="2004"/>
                  <a:pt x="1" y="4437"/>
                </a:cubicBezTo>
                <a:cubicBezTo>
                  <a:pt x="1" y="6870"/>
                  <a:pt x="20215" y="8838"/>
                  <a:pt x="45188" y="8838"/>
                </a:cubicBezTo>
                <a:cubicBezTo>
                  <a:pt x="70125" y="8838"/>
                  <a:pt x="90375" y="6870"/>
                  <a:pt x="90375" y="4437"/>
                </a:cubicBezTo>
                <a:cubicBezTo>
                  <a:pt x="90375" y="2004"/>
                  <a:pt x="70125" y="1"/>
                  <a:pt x="45188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74"/>
          <p:cNvSpPr/>
          <p:nvPr/>
        </p:nvSpPr>
        <p:spPr>
          <a:xfrm>
            <a:off x="2964822" y="3568253"/>
            <a:ext cx="844386" cy="184096"/>
          </a:xfrm>
          <a:custGeom>
            <a:avLst/>
            <a:gdLst/>
            <a:ahLst/>
            <a:cxnLst/>
            <a:rect l="l" t="t" r="r" b="b"/>
            <a:pathLst>
              <a:path w="40537" h="8838" extrusionOk="0">
                <a:moveTo>
                  <a:pt x="20251" y="1"/>
                </a:moveTo>
                <a:cubicBezTo>
                  <a:pt x="9052" y="1"/>
                  <a:pt x="1" y="2004"/>
                  <a:pt x="1" y="4437"/>
                </a:cubicBezTo>
                <a:cubicBezTo>
                  <a:pt x="1" y="6870"/>
                  <a:pt x="9052" y="8838"/>
                  <a:pt x="20251" y="8838"/>
                </a:cubicBezTo>
                <a:cubicBezTo>
                  <a:pt x="31449" y="8838"/>
                  <a:pt x="40537" y="6870"/>
                  <a:pt x="40537" y="4437"/>
                </a:cubicBezTo>
                <a:cubicBezTo>
                  <a:pt x="40537" y="2004"/>
                  <a:pt x="31449" y="1"/>
                  <a:pt x="20251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74"/>
          <p:cNvSpPr/>
          <p:nvPr/>
        </p:nvSpPr>
        <p:spPr>
          <a:xfrm>
            <a:off x="3988829" y="3568253"/>
            <a:ext cx="462822" cy="184096"/>
          </a:xfrm>
          <a:custGeom>
            <a:avLst/>
            <a:gdLst/>
            <a:ahLst/>
            <a:cxnLst/>
            <a:rect l="l" t="t" r="r" b="b"/>
            <a:pathLst>
              <a:path w="22219" h="8838" extrusionOk="0">
                <a:moveTo>
                  <a:pt x="11127" y="1"/>
                </a:moveTo>
                <a:cubicBezTo>
                  <a:pt x="4973" y="1"/>
                  <a:pt x="0" y="2004"/>
                  <a:pt x="0" y="4437"/>
                </a:cubicBezTo>
                <a:cubicBezTo>
                  <a:pt x="0" y="6870"/>
                  <a:pt x="4973" y="8838"/>
                  <a:pt x="11127" y="8838"/>
                </a:cubicBezTo>
                <a:cubicBezTo>
                  <a:pt x="17245" y="8838"/>
                  <a:pt x="22218" y="6870"/>
                  <a:pt x="22218" y="4437"/>
                </a:cubicBezTo>
                <a:cubicBezTo>
                  <a:pt x="22218" y="2004"/>
                  <a:pt x="17245" y="1"/>
                  <a:pt x="11127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74"/>
          <p:cNvSpPr/>
          <p:nvPr/>
        </p:nvSpPr>
        <p:spPr>
          <a:xfrm>
            <a:off x="4812950" y="3593978"/>
            <a:ext cx="997903" cy="184096"/>
          </a:xfrm>
          <a:custGeom>
            <a:avLst/>
            <a:gdLst/>
            <a:ahLst/>
            <a:cxnLst/>
            <a:rect l="l" t="t" r="r" b="b"/>
            <a:pathLst>
              <a:path w="47907" h="8838" extrusionOk="0">
                <a:moveTo>
                  <a:pt x="23936" y="1"/>
                </a:moveTo>
                <a:cubicBezTo>
                  <a:pt x="10698" y="1"/>
                  <a:pt x="1" y="1969"/>
                  <a:pt x="1" y="4401"/>
                </a:cubicBezTo>
                <a:cubicBezTo>
                  <a:pt x="1" y="6834"/>
                  <a:pt x="10698" y="8838"/>
                  <a:pt x="23936" y="8838"/>
                </a:cubicBezTo>
                <a:cubicBezTo>
                  <a:pt x="37174" y="8838"/>
                  <a:pt x="47907" y="6834"/>
                  <a:pt x="47907" y="4401"/>
                </a:cubicBezTo>
                <a:cubicBezTo>
                  <a:pt x="47907" y="1969"/>
                  <a:pt x="37174" y="1"/>
                  <a:pt x="23936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74"/>
          <p:cNvSpPr/>
          <p:nvPr/>
        </p:nvSpPr>
        <p:spPr>
          <a:xfrm>
            <a:off x="6172138" y="3569734"/>
            <a:ext cx="997924" cy="184096"/>
          </a:xfrm>
          <a:custGeom>
            <a:avLst/>
            <a:gdLst/>
            <a:ahLst/>
            <a:cxnLst/>
            <a:rect l="l" t="t" r="r" b="b"/>
            <a:pathLst>
              <a:path w="47908" h="8838" extrusionOk="0">
                <a:moveTo>
                  <a:pt x="23972" y="1"/>
                </a:moveTo>
                <a:cubicBezTo>
                  <a:pt x="10734" y="1"/>
                  <a:pt x="1" y="1968"/>
                  <a:pt x="1" y="4437"/>
                </a:cubicBezTo>
                <a:cubicBezTo>
                  <a:pt x="1" y="6870"/>
                  <a:pt x="10734" y="8838"/>
                  <a:pt x="23972" y="8838"/>
                </a:cubicBezTo>
                <a:cubicBezTo>
                  <a:pt x="37174" y="8838"/>
                  <a:pt x="47907" y="6870"/>
                  <a:pt x="47907" y="4437"/>
                </a:cubicBezTo>
                <a:cubicBezTo>
                  <a:pt x="47907" y="1968"/>
                  <a:pt x="37174" y="1"/>
                  <a:pt x="23972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74"/>
          <p:cNvSpPr/>
          <p:nvPr/>
        </p:nvSpPr>
        <p:spPr>
          <a:xfrm>
            <a:off x="7305678" y="3574334"/>
            <a:ext cx="997903" cy="184096"/>
          </a:xfrm>
          <a:custGeom>
            <a:avLst/>
            <a:gdLst/>
            <a:ahLst/>
            <a:cxnLst/>
            <a:rect l="l" t="t" r="r" b="b"/>
            <a:pathLst>
              <a:path w="47907" h="8838" extrusionOk="0">
                <a:moveTo>
                  <a:pt x="23972" y="1"/>
                </a:moveTo>
                <a:cubicBezTo>
                  <a:pt x="10734" y="1"/>
                  <a:pt x="0" y="1968"/>
                  <a:pt x="0" y="4437"/>
                </a:cubicBezTo>
                <a:cubicBezTo>
                  <a:pt x="0" y="6870"/>
                  <a:pt x="10734" y="8838"/>
                  <a:pt x="23972" y="8838"/>
                </a:cubicBezTo>
                <a:cubicBezTo>
                  <a:pt x="37173" y="8838"/>
                  <a:pt x="47907" y="6870"/>
                  <a:pt x="47907" y="4437"/>
                </a:cubicBezTo>
                <a:cubicBezTo>
                  <a:pt x="47907" y="1968"/>
                  <a:pt x="37173" y="1"/>
                  <a:pt x="23972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4" name="Google Shape;1934;p74"/>
          <p:cNvGrpSpPr/>
          <p:nvPr/>
        </p:nvGrpSpPr>
        <p:grpSpPr>
          <a:xfrm>
            <a:off x="737227" y="1793968"/>
            <a:ext cx="1802642" cy="1879384"/>
            <a:chOff x="737227" y="1793968"/>
            <a:chExt cx="1802642" cy="1879384"/>
          </a:xfrm>
        </p:grpSpPr>
        <p:sp>
          <p:nvSpPr>
            <p:cNvPr id="1935" name="Google Shape;1935;p74"/>
            <p:cNvSpPr/>
            <p:nvPr/>
          </p:nvSpPr>
          <p:spPr>
            <a:xfrm>
              <a:off x="1220162" y="3213509"/>
              <a:ext cx="412142" cy="459843"/>
            </a:xfrm>
            <a:custGeom>
              <a:avLst/>
              <a:gdLst/>
              <a:ahLst/>
              <a:cxnLst/>
              <a:rect l="l" t="t" r="r" b="b"/>
              <a:pathLst>
                <a:path w="19786" h="22076" extrusionOk="0">
                  <a:moveTo>
                    <a:pt x="19785" y="0"/>
                  </a:moveTo>
                  <a:lnTo>
                    <a:pt x="0" y="1682"/>
                  </a:lnTo>
                  <a:lnTo>
                    <a:pt x="5188" y="21825"/>
                  </a:lnTo>
                  <a:lnTo>
                    <a:pt x="17388" y="22075"/>
                  </a:lnTo>
                  <a:lnTo>
                    <a:pt x="19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1475211" y="1808175"/>
              <a:ext cx="397811" cy="292474"/>
            </a:xfrm>
            <a:custGeom>
              <a:avLst/>
              <a:gdLst/>
              <a:ahLst/>
              <a:cxnLst/>
              <a:rect l="l" t="t" r="r" b="b"/>
              <a:pathLst>
                <a:path w="19098" h="14041" extrusionOk="0">
                  <a:moveTo>
                    <a:pt x="11156" y="1"/>
                  </a:moveTo>
                  <a:cubicBezTo>
                    <a:pt x="10664" y="1"/>
                    <a:pt x="10172" y="55"/>
                    <a:pt x="9688" y="168"/>
                  </a:cubicBezTo>
                  <a:cubicBezTo>
                    <a:pt x="0" y="2439"/>
                    <a:pt x="6527" y="14041"/>
                    <a:pt x="12881" y="14041"/>
                  </a:cubicBezTo>
                  <a:cubicBezTo>
                    <a:pt x="14435" y="14041"/>
                    <a:pt x="15979" y="13347"/>
                    <a:pt x="17273" y="11652"/>
                  </a:cubicBezTo>
                  <a:cubicBezTo>
                    <a:pt x="18847" y="9506"/>
                    <a:pt x="19097" y="6643"/>
                    <a:pt x="17917" y="4246"/>
                  </a:cubicBezTo>
                  <a:cubicBezTo>
                    <a:pt x="16701" y="1723"/>
                    <a:pt x="13935" y="1"/>
                    <a:pt x="11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1623253" y="1897496"/>
              <a:ext cx="155871" cy="114627"/>
            </a:xfrm>
            <a:custGeom>
              <a:avLst/>
              <a:gdLst/>
              <a:ahLst/>
              <a:cxnLst/>
              <a:rect l="l" t="t" r="r" b="b"/>
              <a:pathLst>
                <a:path w="7483" h="5503" extrusionOk="0">
                  <a:moveTo>
                    <a:pt x="4405" y="0"/>
                  </a:moveTo>
                  <a:cubicBezTo>
                    <a:pt x="4205" y="0"/>
                    <a:pt x="4001" y="21"/>
                    <a:pt x="3797" y="66"/>
                  </a:cubicBezTo>
                  <a:cubicBezTo>
                    <a:pt x="0" y="957"/>
                    <a:pt x="2563" y="5503"/>
                    <a:pt x="5071" y="5503"/>
                  </a:cubicBezTo>
                  <a:cubicBezTo>
                    <a:pt x="5682" y="5503"/>
                    <a:pt x="6291" y="5233"/>
                    <a:pt x="6803" y="4574"/>
                  </a:cubicBezTo>
                  <a:cubicBezTo>
                    <a:pt x="7411" y="3715"/>
                    <a:pt x="7482" y="2570"/>
                    <a:pt x="7017" y="1640"/>
                  </a:cubicBezTo>
                  <a:cubicBezTo>
                    <a:pt x="6533" y="641"/>
                    <a:pt x="5511" y="0"/>
                    <a:pt x="4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2142058" y="1793968"/>
              <a:ext cx="397811" cy="292516"/>
            </a:xfrm>
            <a:custGeom>
              <a:avLst/>
              <a:gdLst/>
              <a:ahLst/>
              <a:cxnLst/>
              <a:rect l="l" t="t" r="r" b="b"/>
              <a:pathLst>
                <a:path w="19098" h="14043" extrusionOk="0">
                  <a:moveTo>
                    <a:pt x="7923" y="1"/>
                  </a:moveTo>
                  <a:cubicBezTo>
                    <a:pt x="5150" y="1"/>
                    <a:pt x="2394" y="1695"/>
                    <a:pt x="1181" y="4213"/>
                  </a:cubicBezTo>
                  <a:cubicBezTo>
                    <a:pt x="0" y="6610"/>
                    <a:pt x="251" y="9472"/>
                    <a:pt x="1825" y="11654"/>
                  </a:cubicBezTo>
                  <a:cubicBezTo>
                    <a:pt x="3118" y="13349"/>
                    <a:pt x="4662" y="14043"/>
                    <a:pt x="6216" y="14043"/>
                  </a:cubicBezTo>
                  <a:cubicBezTo>
                    <a:pt x="12571" y="14043"/>
                    <a:pt x="19097" y="2441"/>
                    <a:pt x="9410" y="170"/>
                  </a:cubicBezTo>
                  <a:cubicBezTo>
                    <a:pt x="8919" y="55"/>
                    <a:pt x="8421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2235212" y="1882832"/>
              <a:ext cx="156537" cy="114669"/>
            </a:xfrm>
            <a:custGeom>
              <a:avLst/>
              <a:gdLst/>
              <a:ahLst/>
              <a:cxnLst/>
              <a:rect l="l" t="t" r="r" b="b"/>
              <a:pathLst>
                <a:path w="7515" h="5505" extrusionOk="0">
                  <a:moveTo>
                    <a:pt x="3153" y="0"/>
                  </a:moveTo>
                  <a:cubicBezTo>
                    <a:pt x="2032" y="0"/>
                    <a:pt x="991" y="622"/>
                    <a:pt x="501" y="1664"/>
                  </a:cubicBezTo>
                  <a:cubicBezTo>
                    <a:pt x="0" y="2594"/>
                    <a:pt x="108" y="3703"/>
                    <a:pt x="716" y="4562"/>
                  </a:cubicBezTo>
                  <a:cubicBezTo>
                    <a:pt x="1230" y="5231"/>
                    <a:pt x="1841" y="5505"/>
                    <a:pt x="2455" y="5505"/>
                  </a:cubicBezTo>
                  <a:cubicBezTo>
                    <a:pt x="4961" y="5505"/>
                    <a:pt x="7514" y="945"/>
                    <a:pt x="3721" y="54"/>
                  </a:cubicBezTo>
                  <a:cubicBezTo>
                    <a:pt x="3531" y="18"/>
                    <a:pt x="3341" y="0"/>
                    <a:pt x="3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737227" y="1815674"/>
              <a:ext cx="1779674" cy="1857640"/>
            </a:xfrm>
            <a:custGeom>
              <a:avLst/>
              <a:gdLst/>
              <a:ahLst/>
              <a:cxnLst/>
              <a:rect l="l" t="t" r="r" b="b"/>
              <a:pathLst>
                <a:path w="85438" h="89181" extrusionOk="0">
                  <a:moveTo>
                    <a:pt x="61578" y="0"/>
                  </a:moveTo>
                  <a:cubicBezTo>
                    <a:pt x="60958" y="0"/>
                    <a:pt x="60336" y="31"/>
                    <a:pt x="59713" y="94"/>
                  </a:cubicBezTo>
                  <a:cubicBezTo>
                    <a:pt x="53774" y="738"/>
                    <a:pt x="49803" y="4065"/>
                    <a:pt x="46189" y="8466"/>
                  </a:cubicBezTo>
                  <a:cubicBezTo>
                    <a:pt x="42862" y="12509"/>
                    <a:pt x="39248" y="11972"/>
                    <a:pt x="34311" y="13403"/>
                  </a:cubicBezTo>
                  <a:cubicBezTo>
                    <a:pt x="23971" y="16408"/>
                    <a:pt x="14633" y="22956"/>
                    <a:pt x="8587" y="31900"/>
                  </a:cubicBezTo>
                  <a:cubicBezTo>
                    <a:pt x="2755" y="40594"/>
                    <a:pt x="0" y="51041"/>
                    <a:pt x="787" y="61488"/>
                  </a:cubicBezTo>
                  <a:cubicBezTo>
                    <a:pt x="1431" y="70576"/>
                    <a:pt x="4723" y="79520"/>
                    <a:pt x="7120" y="88286"/>
                  </a:cubicBezTo>
                  <a:cubicBezTo>
                    <a:pt x="10125" y="88536"/>
                    <a:pt x="13095" y="88715"/>
                    <a:pt x="16100" y="88822"/>
                  </a:cubicBezTo>
                  <a:lnTo>
                    <a:pt x="17674" y="88894"/>
                  </a:lnTo>
                  <a:lnTo>
                    <a:pt x="19785" y="88930"/>
                  </a:lnTo>
                  <a:cubicBezTo>
                    <a:pt x="19920" y="88938"/>
                    <a:pt x="20057" y="88943"/>
                    <a:pt x="20196" y="88943"/>
                  </a:cubicBezTo>
                  <a:cubicBezTo>
                    <a:pt x="20643" y="88943"/>
                    <a:pt x="21101" y="88896"/>
                    <a:pt x="21538" y="88787"/>
                  </a:cubicBezTo>
                  <a:cubicBezTo>
                    <a:pt x="22647" y="88500"/>
                    <a:pt x="22826" y="87749"/>
                    <a:pt x="22862" y="86712"/>
                  </a:cubicBezTo>
                  <a:cubicBezTo>
                    <a:pt x="22898" y="86139"/>
                    <a:pt x="22862" y="85459"/>
                    <a:pt x="22898" y="84708"/>
                  </a:cubicBezTo>
                  <a:cubicBezTo>
                    <a:pt x="23148" y="81738"/>
                    <a:pt x="23506" y="79270"/>
                    <a:pt x="25295" y="76944"/>
                  </a:cubicBezTo>
                  <a:cubicBezTo>
                    <a:pt x="25545" y="76586"/>
                    <a:pt x="25796" y="76264"/>
                    <a:pt x="26082" y="75978"/>
                  </a:cubicBezTo>
                  <a:cubicBezTo>
                    <a:pt x="28801" y="73152"/>
                    <a:pt x="32701" y="71721"/>
                    <a:pt x="36565" y="71256"/>
                  </a:cubicBezTo>
                  <a:cubicBezTo>
                    <a:pt x="38020" y="71082"/>
                    <a:pt x="39330" y="70895"/>
                    <a:pt x="40480" y="70895"/>
                  </a:cubicBezTo>
                  <a:cubicBezTo>
                    <a:pt x="41223" y="70895"/>
                    <a:pt x="41900" y="70973"/>
                    <a:pt x="42504" y="71184"/>
                  </a:cubicBezTo>
                  <a:cubicBezTo>
                    <a:pt x="43720" y="71613"/>
                    <a:pt x="44686" y="72544"/>
                    <a:pt x="45402" y="74404"/>
                  </a:cubicBezTo>
                  <a:cubicBezTo>
                    <a:pt x="45974" y="75942"/>
                    <a:pt x="47728" y="88500"/>
                    <a:pt x="48157" y="88536"/>
                  </a:cubicBezTo>
                  <a:cubicBezTo>
                    <a:pt x="49266" y="88608"/>
                    <a:pt x="50411" y="88679"/>
                    <a:pt x="51520" y="88715"/>
                  </a:cubicBezTo>
                  <a:cubicBezTo>
                    <a:pt x="52450" y="88751"/>
                    <a:pt x="53380" y="88787"/>
                    <a:pt x="54311" y="88787"/>
                  </a:cubicBezTo>
                  <a:lnTo>
                    <a:pt x="55634" y="88822"/>
                  </a:lnTo>
                  <a:lnTo>
                    <a:pt x="60250" y="88858"/>
                  </a:lnTo>
                  <a:lnTo>
                    <a:pt x="61681" y="88894"/>
                  </a:lnTo>
                  <a:lnTo>
                    <a:pt x="62933" y="88930"/>
                  </a:lnTo>
                  <a:cubicBezTo>
                    <a:pt x="62110" y="88894"/>
                    <a:pt x="61395" y="75585"/>
                    <a:pt x="61860" y="74368"/>
                  </a:cubicBezTo>
                  <a:cubicBezTo>
                    <a:pt x="62247" y="73278"/>
                    <a:pt x="63455" y="72483"/>
                    <a:pt x="64539" y="72483"/>
                  </a:cubicBezTo>
                  <a:cubicBezTo>
                    <a:pt x="65056" y="72483"/>
                    <a:pt x="65544" y="72664"/>
                    <a:pt x="65903" y="73080"/>
                  </a:cubicBezTo>
                  <a:cubicBezTo>
                    <a:pt x="66296" y="73617"/>
                    <a:pt x="66547" y="74261"/>
                    <a:pt x="66618" y="74905"/>
                  </a:cubicBezTo>
                  <a:cubicBezTo>
                    <a:pt x="67513" y="79663"/>
                    <a:pt x="67835" y="84529"/>
                    <a:pt x="68836" y="89180"/>
                  </a:cubicBezTo>
                  <a:cubicBezTo>
                    <a:pt x="71627" y="89037"/>
                    <a:pt x="74489" y="89109"/>
                    <a:pt x="77244" y="88787"/>
                  </a:cubicBezTo>
                  <a:lnTo>
                    <a:pt x="78246" y="88679"/>
                  </a:lnTo>
                  <a:cubicBezTo>
                    <a:pt x="78496" y="88608"/>
                    <a:pt x="78711" y="88429"/>
                    <a:pt x="78854" y="88214"/>
                  </a:cubicBezTo>
                  <a:cubicBezTo>
                    <a:pt x="80464" y="86032"/>
                    <a:pt x="81466" y="76730"/>
                    <a:pt x="81824" y="75084"/>
                  </a:cubicBezTo>
                  <a:cubicBezTo>
                    <a:pt x="83183" y="68966"/>
                    <a:pt x="84149" y="62741"/>
                    <a:pt x="84722" y="56515"/>
                  </a:cubicBezTo>
                  <a:cubicBezTo>
                    <a:pt x="85366" y="50075"/>
                    <a:pt x="85437" y="43599"/>
                    <a:pt x="84936" y="37195"/>
                  </a:cubicBezTo>
                  <a:cubicBezTo>
                    <a:pt x="84686" y="34011"/>
                    <a:pt x="84257" y="30827"/>
                    <a:pt x="83613" y="27678"/>
                  </a:cubicBezTo>
                  <a:cubicBezTo>
                    <a:pt x="83076" y="24888"/>
                    <a:pt x="82396" y="22097"/>
                    <a:pt x="81502" y="19378"/>
                  </a:cubicBezTo>
                  <a:cubicBezTo>
                    <a:pt x="79856" y="14226"/>
                    <a:pt x="78389" y="8788"/>
                    <a:pt x="74275" y="4960"/>
                  </a:cubicBezTo>
                  <a:cubicBezTo>
                    <a:pt x="70799" y="1768"/>
                    <a:pt x="66263" y="0"/>
                    <a:pt x="61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1882697" y="2230806"/>
              <a:ext cx="267561" cy="217778"/>
            </a:xfrm>
            <a:custGeom>
              <a:avLst/>
              <a:gdLst/>
              <a:ahLst/>
              <a:cxnLst/>
              <a:rect l="l" t="t" r="r" b="b"/>
              <a:pathLst>
                <a:path w="12845" h="10455" extrusionOk="0">
                  <a:moveTo>
                    <a:pt x="9651" y="0"/>
                  </a:moveTo>
                  <a:cubicBezTo>
                    <a:pt x="8767" y="0"/>
                    <a:pt x="7720" y="291"/>
                    <a:pt x="6584" y="594"/>
                  </a:cubicBezTo>
                  <a:lnTo>
                    <a:pt x="5296" y="379"/>
                  </a:lnTo>
                  <a:cubicBezTo>
                    <a:pt x="4832" y="302"/>
                    <a:pt x="4361" y="265"/>
                    <a:pt x="3887" y="265"/>
                  </a:cubicBezTo>
                  <a:cubicBezTo>
                    <a:pt x="3263" y="265"/>
                    <a:pt x="2634" y="329"/>
                    <a:pt x="2004" y="451"/>
                  </a:cubicBezTo>
                  <a:cubicBezTo>
                    <a:pt x="0" y="1059"/>
                    <a:pt x="287" y="3456"/>
                    <a:pt x="430" y="5102"/>
                  </a:cubicBezTo>
                  <a:cubicBezTo>
                    <a:pt x="680" y="7642"/>
                    <a:pt x="1038" y="9359"/>
                    <a:pt x="3829" y="10111"/>
                  </a:cubicBezTo>
                  <a:cubicBezTo>
                    <a:pt x="4888" y="10340"/>
                    <a:pt x="5947" y="10454"/>
                    <a:pt x="7006" y="10454"/>
                  </a:cubicBezTo>
                  <a:cubicBezTo>
                    <a:pt x="7270" y="10454"/>
                    <a:pt x="7535" y="10447"/>
                    <a:pt x="7800" y="10433"/>
                  </a:cubicBezTo>
                  <a:cubicBezTo>
                    <a:pt x="9016" y="10433"/>
                    <a:pt x="10340" y="10361"/>
                    <a:pt x="11270" y="9574"/>
                  </a:cubicBezTo>
                  <a:cubicBezTo>
                    <a:pt x="12845" y="8179"/>
                    <a:pt x="12594" y="4207"/>
                    <a:pt x="12165" y="2311"/>
                  </a:cubicBezTo>
                  <a:cubicBezTo>
                    <a:pt x="11752" y="538"/>
                    <a:pt x="10853" y="0"/>
                    <a:pt x="9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1809665" y="2108281"/>
              <a:ext cx="82737" cy="64094"/>
            </a:xfrm>
            <a:custGeom>
              <a:avLst/>
              <a:gdLst/>
              <a:ahLst/>
              <a:cxnLst/>
              <a:rect l="l" t="t" r="r" b="b"/>
              <a:pathLst>
                <a:path w="3972" h="3077" extrusionOk="0">
                  <a:moveTo>
                    <a:pt x="1968" y="0"/>
                  </a:moveTo>
                  <a:cubicBezTo>
                    <a:pt x="0" y="0"/>
                    <a:pt x="0" y="3077"/>
                    <a:pt x="1968" y="3077"/>
                  </a:cubicBezTo>
                  <a:cubicBezTo>
                    <a:pt x="3936" y="3077"/>
                    <a:pt x="3972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2138329" y="2108281"/>
              <a:ext cx="81987" cy="64094"/>
            </a:xfrm>
            <a:custGeom>
              <a:avLst/>
              <a:gdLst/>
              <a:ahLst/>
              <a:cxnLst/>
              <a:rect l="l" t="t" r="r" b="b"/>
              <a:pathLst>
                <a:path w="3936" h="3077" extrusionOk="0">
                  <a:moveTo>
                    <a:pt x="1968" y="0"/>
                  </a:moveTo>
                  <a:cubicBezTo>
                    <a:pt x="0" y="0"/>
                    <a:pt x="0" y="3077"/>
                    <a:pt x="1968" y="3077"/>
                  </a:cubicBezTo>
                  <a:cubicBezTo>
                    <a:pt x="3936" y="3077"/>
                    <a:pt x="3936" y="0"/>
                    <a:pt x="1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1957229" y="2214850"/>
              <a:ext cx="135645" cy="177201"/>
            </a:xfrm>
            <a:custGeom>
              <a:avLst/>
              <a:gdLst/>
              <a:ahLst/>
              <a:cxnLst/>
              <a:rect l="l" t="t" r="r" b="b"/>
              <a:pathLst>
                <a:path w="6512" h="8507" extrusionOk="0">
                  <a:moveTo>
                    <a:pt x="1217" y="0"/>
                  </a:moveTo>
                  <a:cubicBezTo>
                    <a:pt x="430" y="0"/>
                    <a:pt x="0" y="930"/>
                    <a:pt x="537" y="1539"/>
                  </a:cubicBezTo>
                  <a:lnTo>
                    <a:pt x="2576" y="3828"/>
                  </a:lnTo>
                  <a:cubicBezTo>
                    <a:pt x="2612" y="3864"/>
                    <a:pt x="2648" y="3900"/>
                    <a:pt x="2684" y="3936"/>
                  </a:cubicBezTo>
                  <a:cubicBezTo>
                    <a:pt x="2648" y="4329"/>
                    <a:pt x="2684" y="4759"/>
                    <a:pt x="2684" y="5152"/>
                  </a:cubicBezTo>
                  <a:cubicBezTo>
                    <a:pt x="2684" y="6082"/>
                    <a:pt x="2648" y="7013"/>
                    <a:pt x="2612" y="7943"/>
                  </a:cubicBezTo>
                  <a:cubicBezTo>
                    <a:pt x="2594" y="8319"/>
                    <a:pt x="2898" y="8506"/>
                    <a:pt x="3202" y="8506"/>
                  </a:cubicBezTo>
                  <a:cubicBezTo>
                    <a:pt x="3506" y="8506"/>
                    <a:pt x="3811" y="8319"/>
                    <a:pt x="3793" y="7943"/>
                  </a:cubicBezTo>
                  <a:cubicBezTo>
                    <a:pt x="3757" y="7013"/>
                    <a:pt x="3757" y="6082"/>
                    <a:pt x="3757" y="5152"/>
                  </a:cubicBezTo>
                  <a:cubicBezTo>
                    <a:pt x="3757" y="4759"/>
                    <a:pt x="3793" y="4365"/>
                    <a:pt x="3757" y="3972"/>
                  </a:cubicBezTo>
                  <a:cubicBezTo>
                    <a:pt x="3828" y="3936"/>
                    <a:pt x="3900" y="3864"/>
                    <a:pt x="3936" y="3828"/>
                  </a:cubicBezTo>
                  <a:lnTo>
                    <a:pt x="5975" y="1539"/>
                  </a:lnTo>
                  <a:cubicBezTo>
                    <a:pt x="6512" y="930"/>
                    <a:pt x="6082" y="0"/>
                    <a:pt x="5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1697868" y="2392972"/>
              <a:ext cx="808621" cy="371399"/>
            </a:xfrm>
            <a:custGeom>
              <a:avLst/>
              <a:gdLst/>
              <a:ahLst/>
              <a:cxnLst/>
              <a:rect l="l" t="t" r="r" b="b"/>
              <a:pathLst>
                <a:path w="38820" h="17830" extrusionOk="0">
                  <a:moveTo>
                    <a:pt x="37531" y="0"/>
                  </a:moveTo>
                  <a:cubicBezTo>
                    <a:pt x="37531" y="0"/>
                    <a:pt x="28327" y="11378"/>
                    <a:pt x="15960" y="11378"/>
                  </a:cubicBezTo>
                  <a:cubicBezTo>
                    <a:pt x="11017" y="11378"/>
                    <a:pt x="5568" y="9560"/>
                    <a:pt x="1" y="4472"/>
                  </a:cubicBezTo>
                  <a:lnTo>
                    <a:pt x="1" y="4472"/>
                  </a:lnTo>
                  <a:cubicBezTo>
                    <a:pt x="1" y="4473"/>
                    <a:pt x="6978" y="17830"/>
                    <a:pt x="20030" y="17830"/>
                  </a:cubicBezTo>
                  <a:cubicBezTo>
                    <a:pt x="25317" y="17830"/>
                    <a:pt x="31600" y="15638"/>
                    <a:pt x="38819" y="9481"/>
                  </a:cubicBezTo>
                  <a:cubicBezTo>
                    <a:pt x="38569" y="6297"/>
                    <a:pt x="38140" y="3113"/>
                    <a:pt x="37531" y="0"/>
                  </a:cubicBezTo>
                  <a:close/>
                </a:path>
              </a:pathLst>
            </a:custGeom>
            <a:solidFill>
              <a:srgbClr val="F15A2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1038311" y="3588980"/>
              <a:ext cx="70072" cy="78404"/>
            </a:xfrm>
            <a:custGeom>
              <a:avLst/>
              <a:gdLst/>
              <a:ahLst/>
              <a:cxnLst/>
              <a:rect l="l" t="t" r="r" b="b"/>
              <a:pathLst>
                <a:path w="3364" h="3764" extrusionOk="0">
                  <a:moveTo>
                    <a:pt x="725" y="1"/>
                  </a:moveTo>
                  <a:cubicBezTo>
                    <a:pt x="615" y="1"/>
                    <a:pt x="504" y="14"/>
                    <a:pt x="394" y="43"/>
                  </a:cubicBezTo>
                  <a:cubicBezTo>
                    <a:pt x="108" y="150"/>
                    <a:pt x="0" y="508"/>
                    <a:pt x="215" y="723"/>
                  </a:cubicBezTo>
                  <a:cubicBezTo>
                    <a:pt x="573" y="1116"/>
                    <a:pt x="1074" y="1367"/>
                    <a:pt x="1396" y="1868"/>
                  </a:cubicBezTo>
                  <a:cubicBezTo>
                    <a:pt x="1682" y="2297"/>
                    <a:pt x="1789" y="2870"/>
                    <a:pt x="1682" y="3406"/>
                  </a:cubicBezTo>
                  <a:cubicBezTo>
                    <a:pt x="1646" y="3514"/>
                    <a:pt x="1646" y="3621"/>
                    <a:pt x="1682" y="3692"/>
                  </a:cubicBezTo>
                  <a:lnTo>
                    <a:pt x="3256" y="3764"/>
                  </a:lnTo>
                  <a:cubicBezTo>
                    <a:pt x="3256" y="3728"/>
                    <a:pt x="3256" y="3657"/>
                    <a:pt x="3256" y="3621"/>
                  </a:cubicBezTo>
                  <a:cubicBezTo>
                    <a:pt x="3363" y="2726"/>
                    <a:pt x="3113" y="1796"/>
                    <a:pt x="2541" y="1081"/>
                  </a:cubicBezTo>
                  <a:cubicBezTo>
                    <a:pt x="2107" y="554"/>
                    <a:pt x="1432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1145630" y="3576106"/>
              <a:ext cx="68572" cy="89048"/>
            </a:xfrm>
            <a:custGeom>
              <a:avLst/>
              <a:gdLst/>
              <a:ahLst/>
              <a:cxnLst/>
              <a:rect l="l" t="t" r="r" b="b"/>
              <a:pathLst>
                <a:path w="3292" h="4275" extrusionOk="0">
                  <a:moveTo>
                    <a:pt x="684" y="0"/>
                  </a:moveTo>
                  <a:cubicBezTo>
                    <a:pt x="600" y="0"/>
                    <a:pt x="515" y="6"/>
                    <a:pt x="430" y="17"/>
                  </a:cubicBezTo>
                  <a:cubicBezTo>
                    <a:pt x="143" y="17"/>
                    <a:pt x="0" y="375"/>
                    <a:pt x="215" y="590"/>
                  </a:cubicBezTo>
                  <a:cubicBezTo>
                    <a:pt x="752" y="1055"/>
                    <a:pt x="1252" y="1627"/>
                    <a:pt x="1610" y="2271"/>
                  </a:cubicBezTo>
                  <a:cubicBezTo>
                    <a:pt x="1932" y="2915"/>
                    <a:pt x="1682" y="3666"/>
                    <a:pt x="1932" y="4275"/>
                  </a:cubicBezTo>
                  <a:cubicBezTo>
                    <a:pt x="3077" y="3988"/>
                    <a:pt x="3256" y="3237"/>
                    <a:pt x="3292" y="2200"/>
                  </a:cubicBezTo>
                  <a:cubicBezTo>
                    <a:pt x="3184" y="1949"/>
                    <a:pt x="3077" y="1734"/>
                    <a:pt x="2970" y="1520"/>
                  </a:cubicBezTo>
                  <a:cubicBezTo>
                    <a:pt x="2476" y="730"/>
                    <a:pt x="1649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1823059" y="3579752"/>
              <a:ext cx="80529" cy="86153"/>
            </a:xfrm>
            <a:custGeom>
              <a:avLst/>
              <a:gdLst/>
              <a:ahLst/>
              <a:cxnLst/>
              <a:rect l="l" t="t" r="r" b="b"/>
              <a:pathLst>
                <a:path w="3866" h="4136" extrusionOk="0">
                  <a:moveTo>
                    <a:pt x="718" y="1"/>
                  </a:moveTo>
                  <a:cubicBezTo>
                    <a:pt x="290" y="1"/>
                    <a:pt x="0" y="560"/>
                    <a:pt x="323" y="915"/>
                  </a:cubicBezTo>
                  <a:cubicBezTo>
                    <a:pt x="860" y="1345"/>
                    <a:pt x="1289" y="1846"/>
                    <a:pt x="1611" y="2418"/>
                  </a:cubicBezTo>
                  <a:cubicBezTo>
                    <a:pt x="1897" y="2919"/>
                    <a:pt x="1897" y="3599"/>
                    <a:pt x="2184" y="4100"/>
                  </a:cubicBezTo>
                  <a:lnTo>
                    <a:pt x="3543" y="4135"/>
                  </a:lnTo>
                  <a:cubicBezTo>
                    <a:pt x="3543" y="4100"/>
                    <a:pt x="3543" y="4100"/>
                    <a:pt x="3579" y="4064"/>
                  </a:cubicBezTo>
                  <a:cubicBezTo>
                    <a:pt x="3865" y="3313"/>
                    <a:pt x="3293" y="2203"/>
                    <a:pt x="2828" y="1595"/>
                  </a:cubicBezTo>
                  <a:cubicBezTo>
                    <a:pt x="2363" y="880"/>
                    <a:pt x="1647" y="343"/>
                    <a:pt x="860" y="21"/>
                  </a:cubicBezTo>
                  <a:cubicBezTo>
                    <a:pt x="811" y="7"/>
                    <a:pt x="764" y="1"/>
                    <a:pt x="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1958208" y="3566587"/>
              <a:ext cx="66843" cy="100796"/>
            </a:xfrm>
            <a:custGeom>
              <a:avLst/>
              <a:gdLst/>
              <a:ahLst/>
              <a:cxnLst/>
              <a:rect l="l" t="t" r="r" b="b"/>
              <a:pathLst>
                <a:path w="3209" h="4839" extrusionOk="0">
                  <a:moveTo>
                    <a:pt x="513" y="0"/>
                  </a:moveTo>
                  <a:cubicBezTo>
                    <a:pt x="202" y="0"/>
                    <a:pt x="1" y="357"/>
                    <a:pt x="132" y="653"/>
                  </a:cubicBezTo>
                  <a:cubicBezTo>
                    <a:pt x="776" y="1798"/>
                    <a:pt x="1778" y="2692"/>
                    <a:pt x="1527" y="4159"/>
                  </a:cubicBezTo>
                  <a:cubicBezTo>
                    <a:pt x="1492" y="4374"/>
                    <a:pt x="1527" y="4624"/>
                    <a:pt x="1671" y="4803"/>
                  </a:cubicBezTo>
                  <a:lnTo>
                    <a:pt x="3066" y="4839"/>
                  </a:lnTo>
                  <a:cubicBezTo>
                    <a:pt x="3137" y="4696"/>
                    <a:pt x="3209" y="4553"/>
                    <a:pt x="3173" y="4374"/>
                  </a:cubicBezTo>
                  <a:cubicBezTo>
                    <a:pt x="3173" y="2764"/>
                    <a:pt x="2458" y="367"/>
                    <a:pt x="597" y="9"/>
                  </a:cubicBezTo>
                  <a:cubicBezTo>
                    <a:pt x="568" y="3"/>
                    <a:pt x="540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2231796" y="3581835"/>
              <a:ext cx="54116" cy="85778"/>
            </a:xfrm>
            <a:custGeom>
              <a:avLst/>
              <a:gdLst/>
              <a:ahLst/>
              <a:cxnLst/>
              <a:rect l="l" t="t" r="r" b="b"/>
              <a:pathLst>
                <a:path w="2598" h="4118" extrusionOk="0">
                  <a:moveTo>
                    <a:pt x="716" y="0"/>
                  </a:moveTo>
                  <a:cubicBezTo>
                    <a:pt x="346" y="0"/>
                    <a:pt x="0" y="426"/>
                    <a:pt x="236" y="780"/>
                  </a:cubicBezTo>
                  <a:cubicBezTo>
                    <a:pt x="522" y="1209"/>
                    <a:pt x="737" y="1638"/>
                    <a:pt x="880" y="2139"/>
                  </a:cubicBezTo>
                  <a:cubicBezTo>
                    <a:pt x="951" y="2640"/>
                    <a:pt x="701" y="3141"/>
                    <a:pt x="880" y="3642"/>
                  </a:cubicBezTo>
                  <a:cubicBezTo>
                    <a:pt x="971" y="3938"/>
                    <a:pt x="1250" y="4118"/>
                    <a:pt x="1542" y="4118"/>
                  </a:cubicBezTo>
                  <a:cubicBezTo>
                    <a:pt x="1709" y="4118"/>
                    <a:pt x="1881" y="4058"/>
                    <a:pt x="2025" y="3928"/>
                  </a:cubicBezTo>
                  <a:cubicBezTo>
                    <a:pt x="2597" y="3427"/>
                    <a:pt x="2418" y="2425"/>
                    <a:pt x="2204" y="1781"/>
                  </a:cubicBezTo>
                  <a:cubicBezTo>
                    <a:pt x="2025" y="1066"/>
                    <a:pt x="1595" y="458"/>
                    <a:pt x="951" y="64"/>
                  </a:cubicBezTo>
                  <a:cubicBezTo>
                    <a:pt x="875" y="20"/>
                    <a:pt x="795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2314951" y="3581668"/>
              <a:ext cx="66344" cy="83487"/>
            </a:xfrm>
            <a:custGeom>
              <a:avLst/>
              <a:gdLst/>
              <a:ahLst/>
              <a:cxnLst/>
              <a:rect l="l" t="t" r="r" b="b"/>
              <a:pathLst>
                <a:path w="3185" h="4008" extrusionOk="0">
                  <a:moveTo>
                    <a:pt x="609" y="1"/>
                  </a:moveTo>
                  <a:cubicBezTo>
                    <a:pt x="179" y="36"/>
                    <a:pt x="0" y="537"/>
                    <a:pt x="287" y="823"/>
                  </a:cubicBezTo>
                  <a:cubicBezTo>
                    <a:pt x="1074" y="1718"/>
                    <a:pt x="1575" y="2398"/>
                    <a:pt x="1432" y="3614"/>
                  </a:cubicBezTo>
                  <a:cubicBezTo>
                    <a:pt x="1396" y="3757"/>
                    <a:pt x="1432" y="3900"/>
                    <a:pt x="1503" y="4008"/>
                  </a:cubicBezTo>
                  <a:lnTo>
                    <a:pt x="2505" y="3900"/>
                  </a:lnTo>
                  <a:cubicBezTo>
                    <a:pt x="2755" y="3829"/>
                    <a:pt x="2970" y="3650"/>
                    <a:pt x="3113" y="3435"/>
                  </a:cubicBezTo>
                  <a:cubicBezTo>
                    <a:pt x="3185" y="1933"/>
                    <a:pt x="2290" y="108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1709054" y="2233556"/>
              <a:ext cx="158745" cy="83258"/>
            </a:xfrm>
            <a:custGeom>
              <a:avLst/>
              <a:gdLst/>
              <a:ahLst/>
              <a:cxnLst/>
              <a:rect l="l" t="t" r="r" b="b"/>
              <a:pathLst>
                <a:path w="7621" h="3997" extrusionOk="0">
                  <a:moveTo>
                    <a:pt x="3492" y="1"/>
                  </a:moveTo>
                  <a:cubicBezTo>
                    <a:pt x="2936" y="1"/>
                    <a:pt x="2380" y="72"/>
                    <a:pt x="1825" y="211"/>
                  </a:cubicBezTo>
                  <a:cubicBezTo>
                    <a:pt x="322" y="605"/>
                    <a:pt x="0" y="2537"/>
                    <a:pt x="1252" y="3431"/>
                  </a:cubicBezTo>
                  <a:cubicBezTo>
                    <a:pt x="1787" y="3820"/>
                    <a:pt x="2600" y="3996"/>
                    <a:pt x="3439" y="3996"/>
                  </a:cubicBezTo>
                  <a:cubicBezTo>
                    <a:pt x="4454" y="3996"/>
                    <a:pt x="5508" y="3739"/>
                    <a:pt x="6154" y="3288"/>
                  </a:cubicBezTo>
                  <a:cubicBezTo>
                    <a:pt x="7621" y="2251"/>
                    <a:pt x="6798" y="712"/>
                    <a:pt x="5260" y="247"/>
                  </a:cubicBezTo>
                  <a:cubicBezTo>
                    <a:pt x="4670" y="81"/>
                    <a:pt x="4081" y="1"/>
                    <a:pt x="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2181553" y="2233556"/>
              <a:ext cx="158745" cy="83258"/>
            </a:xfrm>
            <a:custGeom>
              <a:avLst/>
              <a:gdLst/>
              <a:ahLst/>
              <a:cxnLst/>
              <a:rect l="l" t="t" r="r" b="b"/>
              <a:pathLst>
                <a:path w="7621" h="3997" extrusionOk="0">
                  <a:moveTo>
                    <a:pt x="3474" y="1"/>
                  </a:moveTo>
                  <a:cubicBezTo>
                    <a:pt x="2918" y="1"/>
                    <a:pt x="2363" y="72"/>
                    <a:pt x="1825" y="211"/>
                  </a:cubicBezTo>
                  <a:cubicBezTo>
                    <a:pt x="322" y="605"/>
                    <a:pt x="0" y="2537"/>
                    <a:pt x="1252" y="3431"/>
                  </a:cubicBezTo>
                  <a:cubicBezTo>
                    <a:pt x="1771" y="3820"/>
                    <a:pt x="2582" y="3996"/>
                    <a:pt x="3421" y="3996"/>
                  </a:cubicBezTo>
                  <a:cubicBezTo>
                    <a:pt x="4436" y="3996"/>
                    <a:pt x="5492" y="3739"/>
                    <a:pt x="6118" y="3288"/>
                  </a:cubicBezTo>
                  <a:cubicBezTo>
                    <a:pt x="7621" y="2251"/>
                    <a:pt x="6798" y="712"/>
                    <a:pt x="5224" y="247"/>
                  </a:cubicBezTo>
                  <a:cubicBezTo>
                    <a:pt x="4653" y="81"/>
                    <a:pt x="4063" y="1"/>
                    <a:pt x="3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955572" y="2444319"/>
              <a:ext cx="72280" cy="114315"/>
            </a:xfrm>
            <a:custGeom>
              <a:avLst/>
              <a:gdLst/>
              <a:ahLst/>
              <a:cxnLst/>
              <a:rect l="l" t="t" r="r" b="b"/>
              <a:pathLst>
                <a:path w="3470" h="5488" extrusionOk="0">
                  <a:moveTo>
                    <a:pt x="3161" y="0"/>
                  </a:moveTo>
                  <a:cubicBezTo>
                    <a:pt x="3146" y="0"/>
                    <a:pt x="3130" y="1"/>
                    <a:pt x="3114" y="4"/>
                  </a:cubicBezTo>
                  <a:cubicBezTo>
                    <a:pt x="2112" y="147"/>
                    <a:pt x="1468" y="1292"/>
                    <a:pt x="1039" y="2115"/>
                  </a:cubicBezTo>
                  <a:cubicBezTo>
                    <a:pt x="502" y="3045"/>
                    <a:pt x="1" y="4154"/>
                    <a:pt x="216" y="5263"/>
                  </a:cubicBezTo>
                  <a:cubicBezTo>
                    <a:pt x="254" y="5417"/>
                    <a:pt x="385" y="5488"/>
                    <a:pt x="514" y="5488"/>
                  </a:cubicBezTo>
                  <a:cubicBezTo>
                    <a:pt x="627" y="5488"/>
                    <a:pt x="738" y="5434"/>
                    <a:pt x="788" y="5335"/>
                  </a:cubicBezTo>
                  <a:cubicBezTo>
                    <a:pt x="1325" y="4512"/>
                    <a:pt x="1539" y="3546"/>
                    <a:pt x="2005" y="2687"/>
                  </a:cubicBezTo>
                  <a:cubicBezTo>
                    <a:pt x="2434" y="1972"/>
                    <a:pt x="3328" y="1220"/>
                    <a:pt x="3436" y="397"/>
                  </a:cubicBezTo>
                  <a:cubicBezTo>
                    <a:pt x="3469" y="230"/>
                    <a:pt x="3377" y="0"/>
                    <a:pt x="3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1048747" y="2330105"/>
              <a:ext cx="75280" cy="69885"/>
            </a:xfrm>
            <a:custGeom>
              <a:avLst/>
              <a:gdLst/>
              <a:ahLst/>
              <a:cxnLst/>
              <a:rect l="l" t="t" r="r" b="b"/>
              <a:pathLst>
                <a:path w="3614" h="3355" extrusionOk="0">
                  <a:moveTo>
                    <a:pt x="3118" y="1"/>
                  </a:moveTo>
                  <a:cubicBezTo>
                    <a:pt x="2552" y="1"/>
                    <a:pt x="1971" y="579"/>
                    <a:pt x="1574" y="943"/>
                  </a:cubicBezTo>
                  <a:cubicBezTo>
                    <a:pt x="1074" y="1444"/>
                    <a:pt x="608" y="1981"/>
                    <a:pt x="251" y="2589"/>
                  </a:cubicBezTo>
                  <a:cubicBezTo>
                    <a:pt x="0" y="2989"/>
                    <a:pt x="345" y="3354"/>
                    <a:pt x="710" y="3354"/>
                  </a:cubicBezTo>
                  <a:cubicBezTo>
                    <a:pt x="866" y="3354"/>
                    <a:pt x="1027" y="3287"/>
                    <a:pt x="1145" y="3125"/>
                  </a:cubicBezTo>
                  <a:cubicBezTo>
                    <a:pt x="1467" y="2553"/>
                    <a:pt x="1896" y="2052"/>
                    <a:pt x="2362" y="1623"/>
                  </a:cubicBezTo>
                  <a:cubicBezTo>
                    <a:pt x="2791" y="1265"/>
                    <a:pt x="3399" y="943"/>
                    <a:pt x="3578" y="406"/>
                  </a:cubicBezTo>
                  <a:cubicBezTo>
                    <a:pt x="3614" y="192"/>
                    <a:pt x="3471" y="13"/>
                    <a:pt x="3256" y="13"/>
                  </a:cubicBezTo>
                  <a:cubicBezTo>
                    <a:pt x="3210" y="5"/>
                    <a:pt x="3164" y="1"/>
                    <a:pt x="3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1227411" y="2170731"/>
              <a:ext cx="195885" cy="101213"/>
            </a:xfrm>
            <a:custGeom>
              <a:avLst/>
              <a:gdLst/>
              <a:ahLst/>
              <a:cxnLst/>
              <a:rect l="l" t="t" r="r" b="b"/>
              <a:pathLst>
                <a:path w="9404" h="4859" extrusionOk="0">
                  <a:moveTo>
                    <a:pt x="9083" y="1"/>
                  </a:moveTo>
                  <a:cubicBezTo>
                    <a:pt x="9065" y="1"/>
                    <a:pt x="9046" y="3"/>
                    <a:pt x="9026" y="7"/>
                  </a:cubicBezTo>
                  <a:cubicBezTo>
                    <a:pt x="5949" y="365"/>
                    <a:pt x="2800" y="2404"/>
                    <a:pt x="332" y="4158"/>
                  </a:cubicBezTo>
                  <a:cubicBezTo>
                    <a:pt x="0" y="4368"/>
                    <a:pt x="202" y="4858"/>
                    <a:pt x="530" y="4858"/>
                  </a:cubicBezTo>
                  <a:cubicBezTo>
                    <a:pt x="592" y="4858"/>
                    <a:pt x="658" y="4841"/>
                    <a:pt x="725" y="4802"/>
                  </a:cubicBezTo>
                  <a:cubicBezTo>
                    <a:pt x="2049" y="3943"/>
                    <a:pt x="3444" y="3156"/>
                    <a:pt x="4876" y="2476"/>
                  </a:cubicBezTo>
                  <a:cubicBezTo>
                    <a:pt x="6271" y="1796"/>
                    <a:pt x="7809" y="1367"/>
                    <a:pt x="9169" y="580"/>
                  </a:cubicBezTo>
                  <a:cubicBezTo>
                    <a:pt x="9404" y="479"/>
                    <a:pt x="9355" y="1"/>
                    <a:pt x="9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1081326" y="2347374"/>
              <a:ext cx="128396" cy="134083"/>
            </a:xfrm>
            <a:custGeom>
              <a:avLst/>
              <a:gdLst/>
              <a:ahLst/>
              <a:cxnLst/>
              <a:rect l="l" t="t" r="r" b="b"/>
              <a:pathLst>
                <a:path w="6164" h="6437" extrusionOk="0">
                  <a:moveTo>
                    <a:pt x="5802" y="1"/>
                  </a:moveTo>
                  <a:cubicBezTo>
                    <a:pt x="5755" y="1"/>
                    <a:pt x="5707" y="14"/>
                    <a:pt x="5663" y="42"/>
                  </a:cubicBezTo>
                  <a:cubicBezTo>
                    <a:pt x="3266" y="1152"/>
                    <a:pt x="1334" y="3906"/>
                    <a:pt x="82" y="6125"/>
                  </a:cubicBezTo>
                  <a:cubicBezTo>
                    <a:pt x="1" y="6260"/>
                    <a:pt x="125" y="6437"/>
                    <a:pt x="252" y="6437"/>
                  </a:cubicBezTo>
                  <a:cubicBezTo>
                    <a:pt x="292" y="6437"/>
                    <a:pt x="333" y="6419"/>
                    <a:pt x="368" y="6375"/>
                  </a:cubicBezTo>
                  <a:cubicBezTo>
                    <a:pt x="1298" y="5302"/>
                    <a:pt x="2264" y="4228"/>
                    <a:pt x="3266" y="3191"/>
                  </a:cubicBezTo>
                  <a:cubicBezTo>
                    <a:pt x="4161" y="2261"/>
                    <a:pt x="5270" y="1438"/>
                    <a:pt x="6021" y="400"/>
                  </a:cubicBezTo>
                  <a:cubicBezTo>
                    <a:pt x="6164" y="200"/>
                    <a:pt x="5988" y="1"/>
                    <a:pt x="5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839317" y="2727886"/>
              <a:ext cx="45701" cy="152976"/>
            </a:xfrm>
            <a:custGeom>
              <a:avLst/>
              <a:gdLst/>
              <a:ahLst/>
              <a:cxnLst/>
              <a:rect l="l" t="t" r="r" b="b"/>
              <a:pathLst>
                <a:path w="2194" h="7344" extrusionOk="0">
                  <a:moveTo>
                    <a:pt x="1900" y="0"/>
                  </a:moveTo>
                  <a:cubicBezTo>
                    <a:pt x="1817" y="0"/>
                    <a:pt x="1734" y="39"/>
                    <a:pt x="1682" y="129"/>
                  </a:cubicBezTo>
                  <a:cubicBezTo>
                    <a:pt x="895" y="1167"/>
                    <a:pt x="609" y="2527"/>
                    <a:pt x="430" y="3815"/>
                  </a:cubicBezTo>
                  <a:cubicBezTo>
                    <a:pt x="287" y="4888"/>
                    <a:pt x="1" y="6319"/>
                    <a:pt x="609" y="7249"/>
                  </a:cubicBezTo>
                  <a:cubicBezTo>
                    <a:pt x="647" y="7307"/>
                    <a:pt x="726" y="7344"/>
                    <a:pt x="797" y="7344"/>
                  </a:cubicBezTo>
                  <a:cubicBezTo>
                    <a:pt x="859" y="7344"/>
                    <a:pt x="914" y="7316"/>
                    <a:pt x="931" y="7249"/>
                  </a:cubicBezTo>
                  <a:cubicBezTo>
                    <a:pt x="1396" y="6283"/>
                    <a:pt x="1146" y="5067"/>
                    <a:pt x="1289" y="3993"/>
                  </a:cubicBezTo>
                  <a:cubicBezTo>
                    <a:pt x="1468" y="2741"/>
                    <a:pt x="1933" y="1561"/>
                    <a:pt x="2147" y="308"/>
                  </a:cubicBezTo>
                  <a:cubicBezTo>
                    <a:pt x="2193" y="125"/>
                    <a:pt x="2048" y="0"/>
                    <a:pt x="1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939033" y="2635586"/>
              <a:ext cx="60719" cy="132812"/>
            </a:xfrm>
            <a:custGeom>
              <a:avLst/>
              <a:gdLst/>
              <a:ahLst/>
              <a:cxnLst/>
              <a:rect l="l" t="t" r="r" b="b"/>
              <a:pathLst>
                <a:path w="2915" h="6376" extrusionOk="0">
                  <a:moveTo>
                    <a:pt x="2625" y="0"/>
                  </a:moveTo>
                  <a:cubicBezTo>
                    <a:pt x="2581" y="0"/>
                    <a:pt x="2540" y="16"/>
                    <a:pt x="2512" y="52"/>
                  </a:cubicBezTo>
                  <a:cubicBezTo>
                    <a:pt x="1081" y="1627"/>
                    <a:pt x="366" y="3916"/>
                    <a:pt x="44" y="5992"/>
                  </a:cubicBezTo>
                  <a:cubicBezTo>
                    <a:pt x="0" y="6229"/>
                    <a:pt x="179" y="6375"/>
                    <a:pt x="351" y="6375"/>
                  </a:cubicBezTo>
                  <a:cubicBezTo>
                    <a:pt x="463" y="6375"/>
                    <a:pt x="574" y="6312"/>
                    <a:pt x="616" y="6170"/>
                  </a:cubicBezTo>
                  <a:cubicBezTo>
                    <a:pt x="1081" y="4060"/>
                    <a:pt x="2047" y="2235"/>
                    <a:pt x="2834" y="267"/>
                  </a:cubicBezTo>
                  <a:cubicBezTo>
                    <a:pt x="2914" y="134"/>
                    <a:pt x="2756" y="0"/>
                    <a:pt x="2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74"/>
          <p:cNvGrpSpPr/>
          <p:nvPr/>
        </p:nvGrpSpPr>
        <p:grpSpPr>
          <a:xfrm>
            <a:off x="6184824" y="2337064"/>
            <a:ext cx="1089594" cy="1383853"/>
            <a:chOff x="6184824" y="2337064"/>
            <a:chExt cx="1089594" cy="1383853"/>
          </a:xfrm>
        </p:grpSpPr>
        <p:sp>
          <p:nvSpPr>
            <p:cNvPr id="1961" name="Google Shape;1961;p74"/>
            <p:cNvSpPr/>
            <p:nvPr/>
          </p:nvSpPr>
          <p:spPr>
            <a:xfrm>
              <a:off x="6465036" y="3531718"/>
              <a:ext cx="140873" cy="189199"/>
            </a:xfrm>
            <a:custGeom>
              <a:avLst/>
              <a:gdLst/>
              <a:ahLst/>
              <a:cxnLst/>
              <a:rect l="l" t="t" r="r" b="b"/>
              <a:pathLst>
                <a:path w="6763" h="9083" extrusionOk="0">
                  <a:moveTo>
                    <a:pt x="0" y="1"/>
                  </a:moveTo>
                  <a:cubicBezTo>
                    <a:pt x="466" y="1"/>
                    <a:pt x="179" y="7085"/>
                    <a:pt x="752" y="7908"/>
                  </a:cubicBezTo>
                  <a:cubicBezTo>
                    <a:pt x="1282" y="8671"/>
                    <a:pt x="2692" y="9083"/>
                    <a:pt x="4006" y="9083"/>
                  </a:cubicBezTo>
                  <a:cubicBezTo>
                    <a:pt x="4909" y="9083"/>
                    <a:pt x="5766" y="8888"/>
                    <a:pt x="6262" y="8480"/>
                  </a:cubicBezTo>
                  <a:cubicBezTo>
                    <a:pt x="6297" y="8409"/>
                    <a:pt x="6333" y="8373"/>
                    <a:pt x="6369" y="8301"/>
                  </a:cubicBezTo>
                  <a:cubicBezTo>
                    <a:pt x="6762" y="7800"/>
                    <a:pt x="5725" y="5868"/>
                    <a:pt x="5582" y="5296"/>
                  </a:cubicBezTo>
                  <a:cubicBezTo>
                    <a:pt x="5081" y="3507"/>
                    <a:pt x="4795" y="1718"/>
                    <a:pt x="4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2" name="Google Shape;1962;p74"/>
            <p:cNvGrpSpPr/>
            <p:nvPr/>
          </p:nvGrpSpPr>
          <p:grpSpPr>
            <a:xfrm>
              <a:off x="6184824" y="2337064"/>
              <a:ext cx="1089594" cy="1381738"/>
              <a:chOff x="6184824" y="2337064"/>
              <a:chExt cx="1089594" cy="1381738"/>
            </a:xfrm>
          </p:grpSpPr>
          <p:sp>
            <p:nvSpPr>
              <p:cNvPr id="1963" name="Google Shape;1963;p74"/>
              <p:cNvSpPr/>
              <p:nvPr/>
            </p:nvSpPr>
            <p:spPr>
              <a:xfrm>
                <a:off x="6469395" y="2595332"/>
                <a:ext cx="284211" cy="283005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757" fill="none" extrusionOk="0">
                    <a:moveTo>
                      <a:pt x="3773" y="1879"/>
                    </a:moveTo>
                    <a:lnTo>
                      <a:pt x="1878" y="3757"/>
                    </a:lnTo>
                    <a:lnTo>
                      <a:pt x="0" y="1879"/>
                    </a:lnTo>
                    <a:lnTo>
                      <a:pt x="1878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lt2"/>
                </a:solidFill>
                <a:prstDash val="solid"/>
                <a:miter lim="159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74"/>
              <p:cNvSpPr/>
              <p:nvPr/>
            </p:nvSpPr>
            <p:spPr>
              <a:xfrm>
                <a:off x="6362925" y="3099463"/>
                <a:ext cx="911479" cy="495379"/>
              </a:xfrm>
              <a:custGeom>
                <a:avLst/>
                <a:gdLst/>
                <a:ahLst/>
                <a:cxnLst/>
                <a:rect l="l" t="t" r="r" b="b"/>
                <a:pathLst>
                  <a:path w="43758" h="23782" extrusionOk="0">
                    <a:moveTo>
                      <a:pt x="40394" y="1"/>
                    </a:moveTo>
                    <a:cubicBezTo>
                      <a:pt x="36995" y="4008"/>
                      <a:pt x="32523" y="7013"/>
                      <a:pt x="27514" y="8695"/>
                    </a:cubicBezTo>
                    <a:cubicBezTo>
                      <a:pt x="26226" y="9124"/>
                      <a:pt x="24902" y="9482"/>
                      <a:pt x="23543" y="9732"/>
                    </a:cubicBezTo>
                    <a:cubicBezTo>
                      <a:pt x="22223" y="9966"/>
                      <a:pt x="20896" y="10076"/>
                      <a:pt x="19571" y="10076"/>
                    </a:cubicBezTo>
                    <a:cubicBezTo>
                      <a:pt x="14392" y="10076"/>
                      <a:pt x="9238" y="8396"/>
                      <a:pt x="4652" y="5833"/>
                    </a:cubicBezTo>
                    <a:lnTo>
                      <a:pt x="4652" y="5833"/>
                    </a:lnTo>
                    <a:cubicBezTo>
                      <a:pt x="1" y="10591"/>
                      <a:pt x="2648" y="18069"/>
                      <a:pt x="6441" y="20788"/>
                    </a:cubicBezTo>
                    <a:cubicBezTo>
                      <a:pt x="9792" y="23181"/>
                      <a:pt x="14112" y="23781"/>
                      <a:pt x="18307" y="23781"/>
                    </a:cubicBezTo>
                    <a:cubicBezTo>
                      <a:pt x="18814" y="23781"/>
                      <a:pt x="19320" y="23773"/>
                      <a:pt x="19822" y="23757"/>
                    </a:cubicBezTo>
                    <a:cubicBezTo>
                      <a:pt x="24222" y="23614"/>
                      <a:pt x="28695" y="23113"/>
                      <a:pt x="32738" y="21396"/>
                    </a:cubicBezTo>
                    <a:cubicBezTo>
                      <a:pt x="33238" y="21181"/>
                      <a:pt x="33739" y="20931"/>
                      <a:pt x="34240" y="20680"/>
                    </a:cubicBezTo>
                    <a:cubicBezTo>
                      <a:pt x="37675" y="18856"/>
                      <a:pt x="40644" y="16065"/>
                      <a:pt x="42076" y="12487"/>
                    </a:cubicBezTo>
                    <a:cubicBezTo>
                      <a:pt x="43757" y="8409"/>
                      <a:pt x="43542" y="3078"/>
                      <a:pt x="403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74"/>
              <p:cNvSpPr/>
              <p:nvPr/>
            </p:nvSpPr>
            <p:spPr>
              <a:xfrm>
                <a:off x="6936035" y="3099463"/>
                <a:ext cx="338383" cy="430785"/>
              </a:xfrm>
              <a:custGeom>
                <a:avLst/>
                <a:gdLst/>
                <a:ahLst/>
                <a:cxnLst/>
                <a:rect l="l" t="t" r="r" b="b"/>
                <a:pathLst>
                  <a:path w="16245" h="20681" extrusionOk="0">
                    <a:moveTo>
                      <a:pt x="12881" y="1"/>
                    </a:moveTo>
                    <a:cubicBezTo>
                      <a:pt x="9446" y="4008"/>
                      <a:pt x="5010" y="7013"/>
                      <a:pt x="1" y="8695"/>
                    </a:cubicBezTo>
                    <a:cubicBezTo>
                      <a:pt x="1211" y="9290"/>
                      <a:pt x="2528" y="9591"/>
                      <a:pt x="3849" y="9591"/>
                    </a:cubicBezTo>
                    <a:cubicBezTo>
                      <a:pt x="4831" y="9591"/>
                      <a:pt x="5817" y="9424"/>
                      <a:pt x="6763" y="9088"/>
                    </a:cubicBezTo>
                    <a:lnTo>
                      <a:pt x="6763" y="9088"/>
                    </a:lnTo>
                    <a:cubicBezTo>
                      <a:pt x="6584" y="11271"/>
                      <a:pt x="5225" y="13203"/>
                      <a:pt x="3221" y="14133"/>
                    </a:cubicBezTo>
                    <a:cubicBezTo>
                      <a:pt x="3838" y="14254"/>
                      <a:pt x="4463" y="14314"/>
                      <a:pt x="5084" y="14314"/>
                    </a:cubicBezTo>
                    <a:cubicBezTo>
                      <a:pt x="6480" y="14314"/>
                      <a:pt x="7862" y="14011"/>
                      <a:pt x="9124" y="13417"/>
                    </a:cubicBezTo>
                    <a:lnTo>
                      <a:pt x="9124" y="13417"/>
                    </a:lnTo>
                    <a:cubicBezTo>
                      <a:pt x="8802" y="16280"/>
                      <a:pt x="7157" y="18891"/>
                      <a:pt x="4688" y="20430"/>
                    </a:cubicBezTo>
                    <a:cubicBezTo>
                      <a:pt x="5368" y="20573"/>
                      <a:pt x="6047" y="20645"/>
                      <a:pt x="6727" y="20680"/>
                    </a:cubicBezTo>
                    <a:cubicBezTo>
                      <a:pt x="10162" y="18856"/>
                      <a:pt x="13131" y="16065"/>
                      <a:pt x="14563" y="12487"/>
                    </a:cubicBezTo>
                    <a:cubicBezTo>
                      <a:pt x="16244" y="8409"/>
                      <a:pt x="16029" y="3078"/>
                      <a:pt x="128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74"/>
              <p:cNvSpPr/>
              <p:nvPr/>
            </p:nvSpPr>
            <p:spPr>
              <a:xfrm>
                <a:off x="6353238" y="2821562"/>
                <a:ext cx="548537" cy="884004"/>
              </a:xfrm>
              <a:custGeom>
                <a:avLst/>
                <a:gdLst/>
                <a:ahLst/>
                <a:cxnLst/>
                <a:rect l="l" t="t" r="r" b="b"/>
                <a:pathLst>
                  <a:path w="26334" h="42439" extrusionOk="0">
                    <a:moveTo>
                      <a:pt x="14930" y="1"/>
                    </a:moveTo>
                    <a:cubicBezTo>
                      <a:pt x="14393" y="1"/>
                      <a:pt x="13830" y="57"/>
                      <a:pt x="13239" y="176"/>
                    </a:cubicBezTo>
                    <a:cubicBezTo>
                      <a:pt x="8945" y="998"/>
                      <a:pt x="6441" y="3574"/>
                      <a:pt x="4294" y="7832"/>
                    </a:cubicBezTo>
                    <a:cubicBezTo>
                      <a:pt x="1003" y="14165"/>
                      <a:pt x="1" y="21428"/>
                      <a:pt x="1396" y="28404"/>
                    </a:cubicBezTo>
                    <a:cubicBezTo>
                      <a:pt x="1897" y="30837"/>
                      <a:pt x="2720" y="33163"/>
                      <a:pt x="3829" y="35417"/>
                    </a:cubicBezTo>
                    <a:cubicBezTo>
                      <a:pt x="4294" y="36383"/>
                      <a:pt x="4831" y="37313"/>
                      <a:pt x="5403" y="38243"/>
                    </a:cubicBezTo>
                    <a:cubicBezTo>
                      <a:pt x="6119" y="39316"/>
                      <a:pt x="7121" y="41320"/>
                      <a:pt x="8301" y="41964"/>
                    </a:cubicBezTo>
                    <a:cubicBezTo>
                      <a:pt x="8986" y="42340"/>
                      <a:pt x="9989" y="42439"/>
                      <a:pt x="11030" y="42439"/>
                    </a:cubicBezTo>
                    <a:cubicBezTo>
                      <a:pt x="12166" y="42439"/>
                      <a:pt x="13346" y="42322"/>
                      <a:pt x="14205" y="42322"/>
                    </a:cubicBezTo>
                    <a:lnTo>
                      <a:pt x="15886" y="42322"/>
                    </a:lnTo>
                    <a:cubicBezTo>
                      <a:pt x="16495" y="42332"/>
                      <a:pt x="17074" y="42371"/>
                      <a:pt x="17616" y="42371"/>
                    </a:cubicBezTo>
                    <a:cubicBezTo>
                      <a:pt x="18987" y="42371"/>
                      <a:pt x="20116" y="42122"/>
                      <a:pt x="20859" y="40533"/>
                    </a:cubicBezTo>
                    <a:cubicBezTo>
                      <a:pt x="23256" y="35488"/>
                      <a:pt x="24866" y="30157"/>
                      <a:pt x="25689" y="24648"/>
                    </a:cubicBezTo>
                    <a:cubicBezTo>
                      <a:pt x="26154" y="21857"/>
                      <a:pt x="26333" y="19030"/>
                      <a:pt x="26262" y="16240"/>
                    </a:cubicBezTo>
                    <a:cubicBezTo>
                      <a:pt x="26154" y="13628"/>
                      <a:pt x="24974" y="10802"/>
                      <a:pt x="23936" y="8404"/>
                    </a:cubicBezTo>
                    <a:cubicBezTo>
                      <a:pt x="21899" y="3693"/>
                      <a:pt x="19266" y="1"/>
                      <a:pt x="14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74"/>
              <p:cNvSpPr/>
              <p:nvPr/>
            </p:nvSpPr>
            <p:spPr>
              <a:xfrm>
                <a:off x="6441935" y="3147082"/>
                <a:ext cx="374878" cy="484318"/>
              </a:xfrm>
              <a:custGeom>
                <a:avLst/>
                <a:gdLst/>
                <a:ahLst/>
                <a:cxnLst/>
                <a:rect l="l" t="t" r="r" b="b"/>
                <a:pathLst>
                  <a:path w="17997" h="23251" extrusionOk="0">
                    <a:moveTo>
                      <a:pt x="10072" y="1"/>
                    </a:moveTo>
                    <a:cubicBezTo>
                      <a:pt x="8845" y="1"/>
                      <a:pt x="7468" y="468"/>
                      <a:pt x="5939" y="1543"/>
                    </a:cubicBezTo>
                    <a:cubicBezTo>
                      <a:pt x="2827" y="3761"/>
                      <a:pt x="2362" y="7339"/>
                      <a:pt x="1825" y="10774"/>
                    </a:cubicBezTo>
                    <a:cubicBezTo>
                      <a:pt x="1288" y="14423"/>
                      <a:pt x="0" y="18037"/>
                      <a:pt x="2970" y="21078"/>
                    </a:cubicBezTo>
                    <a:cubicBezTo>
                      <a:pt x="4651" y="22831"/>
                      <a:pt x="7335" y="23117"/>
                      <a:pt x="9768" y="23224"/>
                    </a:cubicBezTo>
                    <a:cubicBezTo>
                      <a:pt x="10145" y="23239"/>
                      <a:pt x="10527" y="23250"/>
                      <a:pt x="10911" y="23250"/>
                    </a:cubicBezTo>
                    <a:cubicBezTo>
                      <a:pt x="12421" y="23250"/>
                      <a:pt x="13943" y="23071"/>
                      <a:pt x="15170" y="22187"/>
                    </a:cubicBezTo>
                    <a:cubicBezTo>
                      <a:pt x="16315" y="21364"/>
                      <a:pt x="16995" y="19969"/>
                      <a:pt x="17388" y="18645"/>
                    </a:cubicBezTo>
                    <a:cubicBezTo>
                      <a:pt x="17925" y="16856"/>
                      <a:pt x="17997" y="14029"/>
                      <a:pt x="17567" y="11096"/>
                    </a:cubicBezTo>
                    <a:cubicBezTo>
                      <a:pt x="16816" y="5700"/>
                      <a:pt x="14357" y="1"/>
                      <a:pt x="10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74"/>
              <p:cNvSpPr/>
              <p:nvPr/>
            </p:nvSpPr>
            <p:spPr>
              <a:xfrm>
                <a:off x="6242941" y="2337064"/>
                <a:ext cx="239253" cy="288433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13847" extrusionOk="0">
                    <a:moveTo>
                      <a:pt x="2040" y="0"/>
                    </a:moveTo>
                    <a:lnTo>
                      <a:pt x="2040" y="0"/>
                    </a:lnTo>
                    <a:cubicBezTo>
                      <a:pt x="1" y="4687"/>
                      <a:pt x="967" y="10161"/>
                      <a:pt x="4544" y="13846"/>
                    </a:cubicBezTo>
                    <a:cubicBezTo>
                      <a:pt x="5153" y="13739"/>
                      <a:pt x="5725" y="13596"/>
                      <a:pt x="6333" y="13417"/>
                    </a:cubicBezTo>
                    <a:cubicBezTo>
                      <a:pt x="7800" y="12988"/>
                      <a:pt x="9160" y="12272"/>
                      <a:pt x="10376" y="11378"/>
                    </a:cubicBezTo>
                    <a:cubicBezTo>
                      <a:pt x="10770" y="11091"/>
                      <a:pt x="11128" y="10769"/>
                      <a:pt x="11485" y="10483"/>
                    </a:cubicBezTo>
                    <a:cubicBezTo>
                      <a:pt x="10949" y="5295"/>
                      <a:pt x="7120" y="1038"/>
                      <a:pt x="20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74"/>
              <p:cNvSpPr/>
              <p:nvPr/>
            </p:nvSpPr>
            <p:spPr>
              <a:xfrm>
                <a:off x="6312265" y="2431698"/>
                <a:ext cx="146831" cy="18559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8910" extrusionOk="0">
                    <a:moveTo>
                      <a:pt x="823" y="1"/>
                    </a:moveTo>
                    <a:lnTo>
                      <a:pt x="823" y="1"/>
                    </a:lnTo>
                    <a:cubicBezTo>
                      <a:pt x="0" y="3006"/>
                      <a:pt x="716" y="6262"/>
                      <a:pt x="2719" y="8659"/>
                    </a:cubicBezTo>
                    <a:cubicBezTo>
                      <a:pt x="2791" y="8731"/>
                      <a:pt x="2898" y="8838"/>
                      <a:pt x="3005" y="8910"/>
                    </a:cubicBezTo>
                    <a:cubicBezTo>
                      <a:pt x="4472" y="8445"/>
                      <a:pt x="5832" y="7765"/>
                      <a:pt x="7048" y="6835"/>
                    </a:cubicBezTo>
                    <a:cubicBezTo>
                      <a:pt x="6118" y="3758"/>
                      <a:pt x="3828" y="1253"/>
                      <a:pt x="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74"/>
              <p:cNvSpPr/>
              <p:nvPr/>
            </p:nvSpPr>
            <p:spPr>
              <a:xfrm>
                <a:off x="6802636" y="2337064"/>
                <a:ext cx="239253" cy="288433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13847" extrusionOk="0">
                    <a:moveTo>
                      <a:pt x="9446" y="0"/>
                    </a:moveTo>
                    <a:cubicBezTo>
                      <a:pt x="4330" y="1038"/>
                      <a:pt x="502" y="5295"/>
                      <a:pt x="1" y="10483"/>
                    </a:cubicBezTo>
                    <a:cubicBezTo>
                      <a:pt x="323" y="10769"/>
                      <a:pt x="681" y="11091"/>
                      <a:pt x="1074" y="11378"/>
                    </a:cubicBezTo>
                    <a:cubicBezTo>
                      <a:pt x="2291" y="12272"/>
                      <a:pt x="3686" y="12988"/>
                      <a:pt x="5153" y="13417"/>
                    </a:cubicBezTo>
                    <a:cubicBezTo>
                      <a:pt x="5725" y="13596"/>
                      <a:pt x="6333" y="13739"/>
                      <a:pt x="6942" y="13846"/>
                    </a:cubicBezTo>
                    <a:cubicBezTo>
                      <a:pt x="10484" y="10161"/>
                      <a:pt x="11485" y="4687"/>
                      <a:pt x="9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74"/>
              <p:cNvSpPr/>
              <p:nvPr/>
            </p:nvSpPr>
            <p:spPr>
              <a:xfrm>
                <a:off x="6825008" y="2431698"/>
                <a:ext cx="146831" cy="18559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8910" extrusionOk="0">
                    <a:moveTo>
                      <a:pt x="6261" y="1"/>
                    </a:moveTo>
                    <a:lnTo>
                      <a:pt x="6261" y="1"/>
                    </a:lnTo>
                    <a:cubicBezTo>
                      <a:pt x="3256" y="1217"/>
                      <a:pt x="930" y="3722"/>
                      <a:pt x="0" y="6835"/>
                    </a:cubicBezTo>
                    <a:cubicBezTo>
                      <a:pt x="1217" y="7765"/>
                      <a:pt x="2576" y="8445"/>
                      <a:pt x="4043" y="8910"/>
                    </a:cubicBezTo>
                    <a:cubicBezTo>
                      <a:pt x="4150" y="8838"/>
                      <a:pt x="4222" y="8731"/>
                      <a:pt x="4329" y="8659"/>
                    </a:cubicBezTo>
                    <a:cubicBezTo>
                      <a:pt x="6333" y="6262"/>
                      <a:pt x="7048" y="3042"/>
                      <a:pt x="6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74"/>
              <p:cNvSpPr/>
              <p:nvPr/>
            </p:nvSpPr>
            <p:spPr>
              <a:xfrm>
                <a:off x="6184824" y="2460777"/>
                <a:ext cx="902501" cy="485568"/>
              </a:xfrm>
              <a:custGeom>
                <a:avLst/>
                <a:gdLst/>
                <a:ahLst/>
                <a:cxnLst/>
                <a:rect l="l" t="t" r="r" b="b"/>
                <a:pathLst>
                  <a:path w="43327" h="23311" extrusionOk="0">
                    <a:moveTo>
                      <a:pt x="21263" y="0"/>
                    </a:moveTo>
                    <a:cubicBezTo>
                      <a:pt x="11272" y="0"/>
                      <a:pt x="2785" y="8857"/>
                      <a:pt x="0" y="18426"/>
                    </a:cubicBezTo>
                    <a:cubicBezTo>
                      <a:pt x="6760" y="21682"/>
                      <a:pt x="14065" y="23311"/>
                      <a:pt x="21362" y="23311"/>
                    </a:cubicBezTo>
                    <a:cubicBezTo>
                      <a:pt x="28896" y="23311"/>
                      <a:pt x="36421" y="21575"/>
                      <a:pt x="43327" y="18104"/>
                    </a:cubicBezTo>
                    <a:cubicBezTo>
                      <a:pt x="40644" y="8480"/>
                      <a:pt x="31341" y="36"/>
                      <a:pt x="21324" y="0"/>
                    </a:cubicBezTo>
                    <a:cubicBezTo>
                      <a:pt x="21303" y="0"/>
                      <a:pt x="21283" y="0"/>
                      <a:pt x="21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74"/>
              <p:cNvSpPr/>
              <p:nvPr/>
            </p:nvSpPr>
            <p:spPr>
              <a:xfrm>
                <a:off x="6184824" y="2656480"/>
                <a:ext cx="902501" cy="289870"/>
              </a:xfrm>
              <a:custGeom>
                <a:avLst/>
                <a:gdLst/>
                <a:ahLst/>
                <a:cxnLst/>
                <a:rect l="l" t="t" r="r" b="b"/>
                <a:pathLst>
                  <a:path w="43327" h="13916" extrusionOk="0">
                    <a:moveTo>
                      <a:pt x="31168" y="0"/>
                    </a:moveTo>
                    <a:cubicBezTo>
                      <a:pt x="24459" y="0"/>
                      <a:pt x="23005" y="11714"/>
                      <a:pt x="23005" y="11714"/>
                    </a:cubicBezTo>
                    <a:lnTo>
                      <a:pt x="20751" y="12036"/>
                    </a:lnTo>
                    <a:cubicBezTo>
                      <a:pt x="18639" y="3943"/>
                      <a:pt x="15287" y="1380"/>
                      <a:pt x="11888" y="1380"/>
                    </a:cubicBezTo>
                    <a:cubicBezTo>
                      <a:pt x="6014" y="1380"/>
                      <a:pt x="0" y="9031"/>
                      <a:pt x="0" y="9031"/>
                    </a:cubicBezTo>
                    <a:cubicBezTo>
                      <a:pt x="6760" y="12287"/>
                      <a:pt x="14065" y="13916"/>
                      <a:pt x="21362" y="13916"/>
                    </a:cubicBezTo>
                    <a:cubicBezTo>
                      <a:pt x="28896" y="13916"/>
                      <a:pt x="36421" y="12180"/>
                      <a:pt x="43327" y="8709"/>
                    </a:cubicBezTo>
                    <a:cubicBezTo>
                      <a:pt x="38053" y="2247"/>
                      <a:pt x="34106" y="0"/>
                      <a:pt x="3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74"/>
              <p:cNvSpPr/>
              <p:nvPr/>
            </p:nvSpPr>
            <p:spPr>
              <a:xfrm>
                <a:off x="6560440" y="2893053"/>
                <a:ext cx="146831" cy="71551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3435" extrusionOk="0">
                    <a:moveTo>
                      <a:pt x="4652" y="1"/>
                    </a:moveTo>
                    <a:cubicBezTo>
                      <a:pt x="4250" y="1"/>
                      <a:pt x="3894" y="24"/>
                      <a:pt x="3685" y="35"/>
                    </a:cubicBezTo>
                    <a:cubicBezTo>
                      <a:pt x="3005" y="71"/>
                      <a:pt x="1360" y="142"/>
                      <a:pt x="966" y="679"/>
                    </a:cubicBezTo>
                    <a:cubicBezTo>
                      <a:pt x="0" y="2003"/>
                      <a:pt x="2755" y="3434"/>
                      <a:pt x="3685" y="3434"/>
                    </a:cubicBezTo>
                    <a:cubicBezTo>
                      <a:pt x="4436" y="3398"/>
                      <a:pt x="5152" y="3112"/>
                      <a:pt x="5724" y="2611"/>
                    </a:cubicBezTo>
                    <a:cubicBezTo>
                      <a:pt x="6082" y="2325"/>
                      <a:pt x="7048" y="1395"/>
                      <a:pt x="6977" y="822"/>
                    </a:cubicBezTo>
                    <a:cubicBezTo>
                      <a:pt x="6941" y="751"/>
                      <a:pt x="6905" y="679"/>
                      <a:pt x="6869" y="608"/>
                    </a:cubicBezTo>
                    <a:cubicBezTo>
                      <a:pt x="6531" y="100"/>
                      <a:pt x="5490" y="1"/>
                      <a:pt x="46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74"/>
              <p:cNvSpPr/>
              <p:nvPr/>
            </p:nvSpPr>
            <p:spPr>
              <a:xfrm>
                <a:off x="6441935" y="2791671"/>
                <a:ext cx="42493" cy="36536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1754" extrusionOk="0">
                    <a:moveTo>
                      <a:pt x="1109" y="1"/>
                    </a:moveTo>
                    <a:cubicBezTo>
                      <a:pt x="0" y="1"/>
                      <a:pt x="0" y="1754"/>
                      <a:pt x="1109" y="1754"/>
                    </a:cubicBezTo>
                    <a:cubicBezTo>
                      <a:pt x="2040" y="1539"/>
                      <a:pt x="2040" y="215"/>
                      <a:pt x="11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74"/>
              <p:cNvSpPr/>
              <p:nvPr/>
            </p:nvSpPr>
            <p:spPr>
              <a:xfrm>
                <a:off x="6783264" y="2791671"/>
                <a:ext cx="42493" cy="36536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1754" extrusionOk="0">
                    <a:moveTo>
                      <a:pt x="931" y="1"/>
                    </a:moveTo>
                    <a:cubicBezTo>
                      <a:pt x="1" y="215"/>
                      <a:pt x="1" y="1539"/>
                      <a:pt x="931" y="1754"/>
                    </a:cubicBezTo>
                    <a:cubicBezTo>
                      <a:pt x="2040" y="1754"/>
                      <a:pt x="2040" y="1"/>
                      <a:pt x="9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74"/>
              <p:cNvSpPr/>
              <p:nvPr/>
            </p:nvSpPr>
            <p:spPr>
              <a:xfrm>
                <a:off x="6816801" y="2853808"/>
                <a:ext cx="106587" cy="55345"/>
              </a:xfrm>
              <a:custGeom>
                <a:avLst/>
                <a:gdLst/>
                <a:ahLst/>
                <a:cxnLst/>
                <a:rect l="l" t="t" r="r" b="b"/>
                <a:pathLst>
                  <a:path w="5117" h="2657" extrusionOk="0">
                    <a:moveTo>
                      <a:pt x="2314" y="0"/>
                    </a:moveTo>
                    <a:cubicBezTo>
                      <a:pt x="1952" y="0"/>
                      <a:pt x="1594" y="45"/>
                      <a:pt x="1253" y="130"/>
                    </a:cubicBezTo>
                    <a:cubicBezTo>
                      <a:pt x="215" y="381"/>
                      <a:pt x="1" y="1704"/>
                      <a:pt x="859" y="2277"/>
                    </a:cubicBezTo>
                    <a:cubicBezTo>
                      <a:pt x="1216" y="2537"/>
                      <a:pt x="1757" y="2656"/>
                      <a:pt x="2315" y="2656"/>
                    </a:cubicBezTo>
                    <a:cubicBezTo>
                      <a:pt x="2988" y="2656"/>
                      <a:pt x="3685" y="2482"/>
                      <a:pt x="4115" y="2170"/>
                    </a:cubicBezTo>
                    <a:cubicBezTo>
                      <a:pt x="5117" y="1490"/>
                      <a:pt x="4544" y="452"/>
                      <a:pt x="3507" y="166"/>
                    </a:cubicBezTo>
                    <a:cubicBezTo>
                      <a:pt x="3114" y="54"/>
                      <a:pt x="2711" y="0"/>
                      <a:pt x="2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74"/>
              <p:cNvSpPr/>
              <p:nvPr/>
            </p:nvSpPr>
            <p:spPr>
              <a:xfrm>
                <a:off x="6320451" y="2853808"/>
                <a:ext cx="106587" cy="55345"/>
              </a:xfrm>
              <a:custGeom>
                <a:avLst/>
                <a:gdLst/>
                <a:ahLst/>
                <a:cxnLst/>
                <a:rect l="l" t="t" r="r" b="b"/>
                <a:pathLst>
                  <a:path w="5117" h="2657" extrusionOk="0">
                    <a:moveTo>
                      <a:pt x="2345" y="0"/>
                    </a:moveTo>
                    <a:cubicBezTo>
                      <a:pt x="1978" y="0"/>
                      <a:pt x="1611" y="45"/>
                      <a:pt x="1253" y="130"/>
                    </a:cubicBezTo>
                    <a:cubicBezTo>
                      <a:pt x="251" y="381"/>
                      <a:pt x="1" y="1704"/>
                      <a:pt x="895" y="2277"/>
                    </a:cubicBezTo>
                    <a:cubicBezTo>
                      <a:pt x="1236" y="2537"/>
                      <a:pt x="1775" y="2656"/>
                      <a:pt x="2333" y="2656"/>
                    </a:cubicBezTo>
                    <a:cubicBezTo>
                      <a:pt x="3005" y="2656"/>
                      <a:pt x="3704" y="2482"/>
                      <a:pt x="4115" y="2170"/>
                    </a:cubicBezTo>
                    <a:cubicBezTo>
                      <a:pt x="5117" y="1490"/>
                      <a:pt x="4580" y="452"/>
                      <a:pt x="3543" y="166"/>
                    </a:cubicBezTo>
                    <a:cubicBezTo>
                      <a:pt x="3150" y="54"/>
                      <a:pt x="2747" y="0"/>
                      <a:pt x="23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74"/>
              <p:cNvSpPr/>
              <p:nvPr/>
            </p:nvSpPr>
            <p:spPr>
              <a:xfrm>
                <a:off x="6336845" y="3153185"/>
                <a:ext cx="255647" cy="565618"/>
              </a:xfrm>
              <a:custGeom>
                <a:avLst/>
                <a:gdLst/>
                <a:ahLst/>
                <a:cxnLst/>
                <a:rect l="l" t="t" r="r" b="b"/>
                <a:pathLst>
                  <a:path w="12273" h="27154" extrusionOk="0">
                    <a:moveTo>
                      <a:pt x="5900" y="0"/>
                    </a:moveTo>
                    <a:cubicBezTo>
                      <a:pt x="5051" y="0"/>
                      <a:pt x="4213" y="324"/>
                      <a:pt x="3578" y="928"/>
                    </a:cubicBezTo>
                    <a:cubicBezTo>
                      <a:pt x="1" y="4112"/>
                      <a:pt x="2434" y="8441"/>
                      <a:pt x="3292" y="12126"/>
                    </a:cubicBezTo>
                    <a:cubicBezTo>
                      <a:pt x="4294" y="16169"/>
                      <a:pt x="5510" y="20105"/>
                      <a:pt x="6977" y="24005"/>
                    </a:cubicBezTo>
                    <a:cubicBezTo>
                      <a:pt x="7442" y="25436"/>
                      <a:pt x="8301" y="27117"/>
                      <a:pt x="9804" y="27153"/>
                    </a:cubicBezTo>
                    <a:cubicBezTo>
                      <a:pt x="10913" y="27153"/>
                      <a:pt x="11807" y="26116"/>
                      <a:pt x="12022" y="25042"/>
                    </a:cubicBezTo>
                    <a:cubicBezTo>
                      <a:pt x="12272" y="23969"/>
                      <a:pt x="12022" y="22860"/>
                      <a:pt x="11772" y="21786"/>
                    </a:cubicBezTo>
                    <a:cubicBezTo>
                      <a:pt x="10662" y="17028"/>
                      <a:pt x="10162" y="12341"/>
                      <a:pt x="9696" y="7475"/>
                    </a:cubicBezTo>
                    <a:cubicBezTo>
                      <a:pt x="9625" y="6831"/>
                      <a:pt x="9553" y="6152"/>
                      <a:pt x="9518" y="5508"/>
                    </a:cubicBezTo>
                    <a:cubicBezTo>
                      <a:pt x="9446" y="4363"/>
                      <a:pt x="9231" y="3254"/>
                      <a:pt x="8802" y="2180"/>
                    </a:cubicBezTo>
                    <a:cubicBezTo>
                      <a:pt x="8408" y="1107"/>
                      <a:pt x="7478" y="320"/>
                      <a:pt x="6369" y="34"/>
                    </a:cubicBezTo>
                    <a:cubicBezTo>
                      <a:pt x="6213" y="11"/>
                      <a:pt x="6056" y="0"/>
                      <a:pt x="5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74"/>
              <p:cNvSpPr/>
              <p:nvPr/>
            </p:nvSpPr>
            <p:spPr>
              <a:xfrm>
                <a:off x="6658801" y="3153185"/>
                <a:ext cx="255647" cy="565618"/>
              </a:xfrm>
              <a:custGeom>
                <a:avLst/>
                <a:gdLst/>
                <a:ahLst/>
                <a:cxnLst/>
                <a:rect l="l" t="t" r="r" b="b"/>
                <a:pathLst>
                  <a:path w="12273" h="27154" extrusionOk="0">
                    <a:moveTo>
                      <a:pt x="6385" y="0"/>
                    </a:moveTo>
                    <a:cubicBezTo>
                      <a:pt x="6226" y="0"/>
                      <a:pt x="6066" y="11"/>
                      <a:pt x="5904" y="34"/>
                    </a:cubicBezTo>
                    <a:cubicBezTo>
                      <a:pt x="4795" y="320"/>
                      <a:pt x="3900" y="1107"/>
                      <a:pt x="3471" y="2180"/>
                    </a:cubicBezTo>
                    <a:cubicBezTo>
                      <a:pt x="3078" y="3254"/>
                      <a:pt x="2827" y="4363"/>
                      <a:pt x="2791" y="5508"/>
                    </a:cubicBezTo>
                    <a:cubicBezTo>
                      <a:pt x="2720" y="6152"/>
                      <a:pt x="2648" y="6831"/>
                      <a:pt x="2612" y="7475"/>
                    </a:cubicBezTo>
                    <a:cubicBezTo>
                      <a:pt x="2112" y="12341"/>
                      <a:pt x="1611" y="17028"/>
                      <a:pt x="502" y="21786"/>
                    </a:cubicBezTo>
                    <a:cubicBezTo>
                      <a:pt x="251" y="22860"/>
                      <a:pt x="1" y="23969"/>
                      <a:pt x="251" y="25042"/>
                    </a:cubicBezTo>
                    <a:cubicBezTo>
                      <a:pt x="466" y="26116"/>
                      <a:pt x="1396" y="27153"/>
                      <a:pt x="2469" y="27153"/>
                    </a:cubicBezTo>
                    <a:cubicBezTo>
                      <a:pt x="3972" y="27117"/>
                      <a:pt x="4831" y="25436"/>
                      <a:pt x="5332" y="24005"/>
                    </a:cubicBezTo>
                    <a:cubicBezTo>
                      <a:pt x="6763" y="20105"/>
                      <a:pt x="7979" y="16169"/>
                      <a:pt x="9017" y="12126"/>
                    </a:cubicBezTo>
                    <a:cubicBezTo>
                      <a:pt x="9875" y="8441"/>
                      <a:pt x="12272" y="4112"/>
                      <a:pt x="8695" y="928"/>
                    </a:cubicBezTo>
                    <a:cubicBezTo>
                      <a:pt x="8060" y="324"/>
                      <a:pt x="7247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74"/>
            <p:cNvSpPr/>
            <p:nvPr/>
          </p:nvSpPr>
          <p:spPr>
            <a:xfrm>
              <a:off x="6645386" y="3531718"/>
              <a:ext cx="140873" cy="189199"/>
            </a:xfrm>
            <a:custGeom>
              <a:avLst/>
              <a:gdLst/>
              <a:ahLst/>
              <a:cxnLst/>
              <a:rect l="l" t="t" r="r" b="b"/>
              <a:pathLst>
                <a:path w="6763" h="9083" extrusionOk="0">
                  <a:moveTo>
                    <a:pt x="2648" y="1"/>
                  </a:moveTo>
                  <a:cubicBezTo>
                    <a:pt x="1968" y="1718"/>
                    <a:pt x="1682" y="3507"/>
                    <a:pt x="1181" y="5296"/>
                  </a:cubicBezTo>
                  <a:cubicBezTo>
                    <a:pt x="1002" y="5868"/>
                    <a:pt x="1" y="7800"/>
                    <a:pt x="358" y="8301"/>
                  </a:cubicBezTo>
                  <a:cubicBezTo>
                    <a:pt x="430" y="8373"/>
                    <a:pt x="466" y="8409"/>
                    <a:pt x="502" y="8480"/>
                  </a:cubicBezTo>
                  <a:cubicBezTo>
                    <a:pt x="997" y="8888"/>
                    <a:pt x="1855" y="9083"/>
                    <a:pt x="2758" y="9083"/>
                  </a:cubicBezTo>
                  <a:cubicBezTo>
                    <a:pt x="4071" y="9083"/>
                    <a:pt x="5481" y="8671"/>
                    <a:pt x="6011" y="7908"/>
                  </a:cubicBezTo>
                  <a:cubicBezTo>
                    <a:pt x="6584" y="7085"/>
                    <a:pt x="6298" y="1"/>
                    <a:pt x="6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2" name="Google Shape;1982;p74"/>
          <p:cNvGrpSpPr/>
          <p:nvPr/>
        </p:nvGrpSpPr>
        <p:grpSpPr>
          <a:xfrm>
            <a:off x="4883753" y="2497666"/>
            <a:ext cx="863017" cy="1218218"/>
            <a:chOff x="4883753" y="2497666"/>
            <a:chExt cx="863017" cy="1218218"/>
          </a:xfrm>
        </p:grpSpPr>
        <p:sp>
          <p:nvSpPr>
            <p:cNvPr id="1983" name="Google Shape;1983;p74"/>
            <p:cNvSpPr/>
            <p:nvPr/>
          </p:nvSpPr>
          <p:spPr>
            <a:xfrm>
              <a:off x="4942620" y="3141330"/>
              <a:ext cx="719197" cy="574554"/>
            </a:xfrm>
            <a:custGeom>
              <a:avLst/>
              <a:gdLst/>
              <a:ahLst/>
              <a:cxnLst/>
              <a:rect l="l" t="t" r="r" b="b"/>
              <a:pathLst>
                <a:path w="34527" h="27583" extrusionOk="0">
                  <a:moveTo>
                    <a:pt x="25227" y="1"/>
                  </a:moveTo>
                  <a:cubicBezTo>
                    <a:pt x="20322" y="1"/>
                    <a:pt x="14250" y="3224"/>
                    <a:pt x="11235" y="5201"/>
                  </a:cubicBezTo>
                  <a:cubicBezTo>
                    <a:pt x="5153" y="9173"/>
                    <a:pt x="1" y="21337"/>
                    <a:pt x="6333" y="27169"/>
                  </a:cubicBezTo>
                  <a:lnTo>
                    <a:pt x="19857" y="27348"/>
                  </a:lnTo>
                  <a:cubicBezTo>
                    <a:pt x="21116" y="27364"/>
                    <a:pt x="23412" y="27582"/>
                    <a:pt x="25730" y="27582"/>
                  </a:cubicBezTo>
                  <a:cubicBezTo>
                    <a:pt x="28486" y="27582"/>
                    <a:pt x="31272" y="27274"/>
                    <a:pt x="32380" y="25953"/>
                  </a:cubicBezTo>
                  <a:cubicBezTo>
                    <a:pt x="34526" y="23412"/>
                    <a:pt x="34419" y="16829"/>
                    <a:pt x="34097" y="13824"/>
                  </a:cubicBezTo>
                  <a:cubicBezTo>
                    <a:pt x="33739" y="10282"/>
                    <a:pt x="33024" y="5201"/>
                    <a:pt x="30734" y="2339"/>
                  </a:cubicBezTo>
                  <a:cubicBezTo>
                    <a:pt x="29384" y="647"/>
                    <a:pt x="27422" y="1"/>
                    <a:pt x="25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4883753" y="3436895"/>
              <a:ext cx="270540" cy="224089"/>
            </a:xfrm>
            <a:custGeom>
              <a:avLst/>
              <a:gdLst/>
              <a:ahLst/>
              <a:cxnLst/>
              <a:rect l="l" t="t" r="r" b="b"/>
              <a:pathLst>
                <a:path w="12988" h="10758" extrusionOk="0">
                  <a:moveTo>
                    <a:pt x="6868" y="1"/>
                  </a:moveTo>
                  <a:cubicBezTo>
                    <a:pt x="4477" y="1"/>
                    <a:pt x="1609" y="1773"/>
                    <a:pt x="931" y="3678"/>
                  </a:cubicBezTo>
                  <a:cubicBezTo>
                    <a:pt x="0" y="6218"/>
                    <a:pt x="1503" y="9295"/>
                    <a:pt x="3972" y="10332"/>
                  </a:cubicBezTo>
                  <a:cubicBezTo>
                    <a:pt x="4659" y="10621"/>
                    <a:pt x="5396" y="10758"/>
                    <a:pt x="6138" y="10758"/>
                  </a:cubicBezTo>
                  <a:cubicBezTo>
                    <a:pt x="8060" y="10758"/>
                    <a:pt x="10011" y="9842"/>
                    <a:pt x="11199" y="8293"/>
                  </a:cubicBezTo>
                  <a:cubicBezTo>
                    <a:pt x="12988" y="5968"/>
                    <a:pt x="11127" y="2604"/>
                    <a:pt x="9195" y="816"/>
                  </a:cubicBezTo>
                  <a:cubicBezTo>
                    <a:pt x="8576" y="244"/>
                    <a:pt x="7755" y="1"/>
                    <a:pt x="6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5275762" y="2497666"/>
              <a:ext cx="182617" cy="474445"/>
            </a:xfrm>
            <a:custGeom>
              <a:avLst/>
              <a:gdLst/>
              <a:ahLst/>
              <a:cxnLst/>
              <a:rect l="l" t="t" r="r" b="b"/>
              <a:pathLst>
                <a:path w="8767" h="22777" extrusionOk="0">
                  <a:moveTo>
                    <a:pt x="2676" y="0"/>
                  </a:moveTo>
                  <a:cubicBezTo>
                    <a:pt x="2450" y="0"/>
                    <a:pt x="2225" y="46"/>
                    <a:pt x="2004" y="145"/>
                  </a:cubicBezTo>
                  <a:cubicBezTo>
                    <a:pt x="1253" y="467"/>
                    <a:pt x="644" y="1397"/>
                    <a:pt x="358" y="2435"/>
                  </a:cubicBezTo>
                  <a:cubicBezTo>
                    <a:pt x="108" y="3508"/>
                    <a:pt x="0" y="4617"/>
                    <a:pt x="36" y="5690"/>
                  </a:cubicBezTo>
                  <a:cubicBezTo>
                    <a:pt x="108" y="10735"/>
                    <a:pt x="1181" y="17604"/>
                    <a:pt x="4151" y="21111"/>
                  </a:cubicBezTo>
                  <a:cubicBezTo>
                    <a:pt x="5011" y="22123"/>
                    <a:pt x="5999" y="22777"/>
                    <a:pt x="6821" y="22777"/>
                  </a:cubicBezTo>
                  <a:cubicBezTo>
                    <a:pt x="7743" y="22777"/>
                    <a:pt x="8457" y="21955"/>
                    <a:pt x="8551" y="19894"/>
                  </a:cubicBezTo>
                  <a:cubicBezTo>
                    <a:pt x="8766" y="14957"/>
                    <a:pt x="7514" y="9912"/>
                    <a:pt x="6333" y="5297"/>
                  </a:cubicBezTo>
                  <a:cubicBezTo>
                    <a:pt x="5975" y="3937"/>
                    <a:pt x="5618" y="2542"/>
                    <a:pt x="4902" y="1469"/>
                  </a:cubicBezTo>
                  <a:cubicBezTo>
                    <a:pt x="4339" y="624"/>
                    <a:pt x="3509" y="0"/>
                    <a:pt x="2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5494878" y="2499186"/>
              <a:ext cx="204217" cy="477049"/>
            </a:xfrm>
            <a:custGeom>
              <a:avLst/>
              <a:gdLst/>
              <a:ahLst/>
              <a:cxnLst/>
              <a:rect l="l" t="t" r="r" b="b"/>
              <a:pathLst>
                <a:path w="9804" h="22902" extrusionOk="0">
                  <a:moveTo>
                    <a:pt x="7370" y="0"/>
                  </a:moveTo>
                  <a:cubicBezTo>
                    <a:pt x="6512" y="36"/>
                    <a:pt x="5617" y="680"/>
                    <a:pt x="4973" y="1503"/>
                  </a:cubicBezTo>
                  <a:cubicBezTo>
                    <a:pt x="4329" y="2397"/>
                    <a:pt x="3828" y="3399"/>
                    <a:pt x="3471" y="4437"/>
                  </a:cubicBezTo>
                  <a:cubicBezTo>
                    <a:pt x="1646" y="9124"/>
                    <a:pt x="0" y="15886"/>
                    <a:pt x="1431" y="20250"/>
                  </a:cubicBezTo>
                  <a:cubicBezTo>
                    <a:pt x="1943" y="21787"/>
                    <a:pt x="2831" y="22901"/>
                    <a:pt x="3798" y="22901"/>
                  </a:cubicBezTo>
                  <a:cubicBezTo>
                    <a:pt x="4520" y="22901"/>
                    <a:pt x="5287" y="22280"/>
                    <a:pt x="5975" y="20751"/>
                  </a:cubicBezTo>
                  <a:cubicBezTo>
                    <a:pt x="8050" y="16279"/>
                    <a:pt x="8801" y="11163"/>
                    <a:pt x="9445" y="6440"/>
                  </a:cubicBezTo>
                  <a:cubicBezTo>
                    <a:pt x="9624" y="5045"/>
                    <a:pt x="9803" y="3614"/>
                    <a:pt x="9553" y="2362"/>
                  </a:cubicBezTo>
                  <a:cubicBezTo>
                    <a:pt x="9302" y="1074"/>
                    <a:pt x="8479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5313028" y="2607318"/>
              <a:ext cx="98984" cy="271769"/>
            </a:xfrm>
            <a:custGeom>
              <a:avLst/>
              <a:gdLst/>
              <a:ahLst/>
              <a:cxnLst/>
              <a:rect l="l" t="t" r="r" b="b"/>
              <a:pathLst>
                <a:path w="4752" h="13047" extrusionOk="0">
                  <a:moveTo>
                    <a:pt x="620" y="1"/>
                  </a:moveTo>
                  <a:cubicBezTo>
                    <a:pt x="534" y="1"/>
                    <a:pt x="446" y="22"/>
                    <a:pt x="358" y="69"/>
                  </a:cubicBezTo>
                  <a:cubicBezTo>
                    <a:pt x="0" y="248"/>
                    <a:pt x="0" y="713"/>
                    <a:pt x="0" y="1106"/>
                  </a:cubicBezTo>
                  <a:cubicBezTo>
                    <a:pt x="143" y="3897"/>
                    <a:pt x="716" y="6652"/>
                    <a:pt x="1753" y="9263"/>
                  </a:cubicBezTo>
                  <a:cubicBezTo>
                    <a:pt x="2075" y="10051"/>
                    <a:pt x="2397" y="11517"/>
                    <a:pt x="2863" y="12126"/>
                  </a:cubicBezTo>
                  <a:cubicBezTo>
                    <a:pt x="3379" y="12786"/>
                    <a:pt x="3758" y="13047"/>
                    <a:pt x="4024" y="13047"/>
                  </a:cubicBezTo>
                  <a:cubicBezTo>
                    <a:pt x="4751" y="13047"/>
                    <a:pt x="4632" y="11089"/>
                    <a:pt x="4186" y="10015"/>
                  </a:cubicBezTo>
                  <a:cubicBezTo>
                    <a:pt x="3041" y="7188"/>
                    <a:pt x="2719" y="3968"/>
                    <a:pt x="1610" y="999"/>
                  </a:cubicBezTo>
                  <a:cubicBezTo>
                    <a:pt x="1461" y="550"/>
                    <a:pt x="1061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5561203" y="2604985"/>
              <a:ext cx="83466" cy="277039"/>
            </a:xfrm>
            <a:custGeom>
              <a:avLst/>
              <a:gdLst/>
              <a:ahLst/>
              <a:cxnLst/>
              <a:rect l="l" t="t" r="r" b="b"/>
              <a:pathLst>
                <a:path w="4007" h="13300" extrusionOk="0">
                  <a:moveTo>
                    <a:pt x="3294" y="1"/>
                  </a:moveTo>
                  <a:cubicBezTo>
                    <a:pt x="3282" y="1"/>
                    <a:pt x="3269" y="1"/>
                    <a:pt x="3256" y="2"/>
                  </a:cubicBezTo>
                  <a:cubicBezTo>
                    <a:pt x="2863" y="2"/>
                    <a:pt x="2648" y="431"/>
                    <a:pt x="2469" y="789"/>
                  </a:cubicBezTo>
                  <a:cubicBezTo>
                    <a:pt x="1360" y="3329"/>
                    <a:pt x="644" y="6084"/>
                    <a:pt x="430" y="8875"/>
                  </a:cubicBezTo>
                  <a:cubicBezTo>
                    <a:pt x="358" y="9697"/>
                    <a:pt x="0" y="11164"/>
                    <a:pt x="143" y="11916"/>
                  </a:cubicBezTo>
                  <a:cubicBezTo>
                    <a:pt x="354" y="12921"/>
                    <a:pt x="640" y="13300"/>
                    <a:pt x="935" y="13300"/>
                  </a:cubicBezTo>
                  <a:cubicBezTo>
                    <a:pt x="1542" y="13300"/>
                    <a:pt x="2182" y="11688"/>
                    <a:pt x="2254" y="10628"/>
                  </a:cubicBezTo>
                  <a:cubicBezTo>
                    <a:pt x="2469" y="7587"/>
                    <a:pt x="3614" y="4545"/>
                    <a:pt x="3972" y="1397"/>
                  </a:cubicBezTo>
                  <a:cubicBezTo>
                    <a:pt x="4007" y="802"/>
                    <a:pt x="3870" y="1"/>
                    <a:pt x="3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5242975" y="2845161"/>
              <a:ext cx="503794" cy="463447"/>
            </a:xfrm>
            <a:custGeom>
              <a:avLst/>
              <a:gdLst/>
              <a:ahLst/>
              <a:cxnLst/>
              <a:rect l="l" t="t" r="r" b="b"/>
              <a:pathLst>
                <a:path w="24186" h="22249" extrusionOk="0">
                  <a:moveTo>
                    <a:pt x="12057" y="1"/>
                  </a:moveTo>
                  <a:cubicBezTo>
                    <a:pt x="10263" y="1"/>
                    <a:pt x="8462" y="382"/>
                    <a:pt x="6834" y="1137"/>
                  </a:cubicBezTo>
                  <a:cubicBezTo>
                    <a:pt x="3184" y="2819"/>
                    <a:pt x="394" y="6468"/>
                    <a:pt x="179" y="10475"/>
                  </a:cubicBezTo>
                  <a:cubicBezTo>
                    <a:pt x="0" y="13910"/>
                    <a:pt x="2469" y="19634"/>
                    <a:pt x="5582" y="21351"/>
                  </a:cubicBezTo>
                  <a:cubicBezTo>
                    <a:pt x="6718" y="21972"/>
                    <a:pt x="8033" y="22249"/>
                    <a:pt x="9420" y="22249"/>
                  </a:cubicBezTo>
                  <a:cubicBezTo>
                    <a:pt x="14673" y="22249"/>
                    <a:pt x="20970" y="18283"/>
                    <a:pt x="22612" y="13981"/>
                  </a:cubicBezTo>
                  <a:cubicBezTo>
                    <a:pt x="24186" y="9903"/>
                    <a:pt x="22576" y="4965"/>
                    <a:pt x="19141" y="2318"/>
                  </a:cubicBezTo>
                  <a:cubicBezTo>
                    <a:pt x="17128" y="766"/>
                    <a:pt x="14598" y="1"/>
                    <a:pt x="12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5363708" y="2991808"/>
              <a:ext cx="49950" cy="38765"/>
            </a:xfrm>
            <a:custGeom>
              <a:avLst/>
              <a:gdLst/>
              <a:ahLst/>
              <a:cxnLst/>
              <a:rect l="l" t="t" r="r" b="b"/>
              <a:pathLst>
                <a:path w="2398" h="1861" extrusionOk="0">
                  <a:moveTo>
                    <a:pt x="1217" y="0"/>
                  </a:moveTo>
                  <a:cubicBezTo>
                    <a:pt x="36" y="0"/>
                    <a:pt x="0" y="1861"/>
                    <a:pt x="1217" y="1861"/>
                  </a:cubicBezTo>
                  <a:cubicBezTo>
                    <a:pt x="2397" y="1861"/>
                    <a:pt x="2397" y="0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5559703" y="2991808"/>
              <a:ext cx="49221" cy="38765"/>
            </a:xfrm>
            <a:custGeom>
              <a:avLst/>
              <a:gdLst/>
              <a:ahLst/>
              <a:cxnLst/>
              <a:rect l="l" t="t" r="r" b="b"/>
              <a:pathLst>
                <a:path w="2363" h="1861" extrusionOk="0">
                  <a:moveTo>
                    <a:pt x="1181" y="0"/>
                  </a:moveTo>
                  <a:cubicBezTo>
                    <a:pt x="1" y="0"/>
                    <a:pt x="1" y="1861"/>
                    <a:pt x="1181" y="1861"/>
                  </a:cubicBezTo>
                  <a:cubicBezTo>
                    <a:pt x="2362" y="1861"/>
                    <a:pt x="2362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5452384" y="3055154"/>
              <a:ext cx="80508" cy="105296"/>
            </a:xfrm>
            <a:custGeom>
              <a:avLst/>
              <a:gdLst/>
              <a:ahLst/>
              <a:cxnLst/>
              <a:rect l="l" t="t" r="r" b="b"/>
              <a:pathLst>
                <a:path w="3865" h="5055" extrusionOk="0">
                  <a:moveTo>
                    <a:pt x="752" y="0"/>
                  </a:moveTo>
                  <a:cubicBezTo>
                    <a:pt x="251" y="0"/>
                    <a:pt x="1" y="573"/>
                    <a:pt x="323" y="931"/>
                  </a:cubicBezTo>
                  <a:lnTo>
                    <a:pt x="1539" y="2290"/>
                  </a:lnTo>
                  <a:cubicBezTo>
                    <a:pt x="1539" y="2290"/>
                    <a:pt x="1575" y="2326"/>
                    <a:pt x="1611" y="2362"/>
                  </a:cubicBezTo>
                  <a:lnTo>
                    <a:pt x="1611" y="3077"/>
                  </a:lnTo>
                  <a:cubicBezTo>
                    <a:pt x="1611" y="3614"/>
                    <a:pt x="1611" y="4186"/>
                    <a:pt x="1575" y="4759"/>
                  </a:cubicBezTo>
                  <a:cubicBezTo>
                    <a:pt x="1593" y="4956"/>
                    <a:pt x="1754" y="5054"/>
                    <a:pt x="1915" y="5054"/>
                  </a:cubicBezTo>
                  <a:cubicBezTo>
                    <a:pt x="2076" y="5054"/>
                    <a:pt x="2237" y="4956"/>
                    <a:pt x="2255" y="4759"/>
                  </a:cubicBezTo>
                  <a:cubicBezTo>
                    <a:pt x="2255" y="4186"/>
                    <a:pt x="2255" y="3614"/>
                    <a:pt x="2219" y="3077"/>
                  </a:cubicBezTo>
                  <a:lnTo>
                    <a:pt x="2219" y="2362"/>
                  </a:lnTo>
                  <a:cubicBezTo>
                    <a:pt x="2291" y="2362"/>
                    <a:pt x="2326" y="2326"/>
                    <a:pt x="2362" y="2290"/>
                  </a:cubicBezTo>
                  <a:lnTo>
                    <a:pt x="3579" y="931"/>
                  </a:lnTo>
                  <a:cubicBezTo>
                    <a:pt x="3865" y="573"/>
                    <a:pt x="3614" y="0"/>
                    <a:pt x="3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5226935" y="3410461"/>
              <a:ext cx="162599" cy="292391"/>
            </a:xfrm>
            <a:custGeom>
              <a:avLst/>
              <a:gdLst/>
              <a:ahLst/>
              <a:cxnLst/>
              <a:rect l="l" t="t" r="r" b="b"/>
              <a:pathLst>
                <a:path w="7806" h="14037" extrusionOk="0">
                  <a:moveTo>
                    <a:pt x="444" y="1"/>
                  </a:moveTo>
                  <a:cubicBezTo>
                    <a:pt x="166" y="1"/>
                    <a:pt x="1" y="352"/>
                    <a:pt x="198" y="582"/>
                  </a:cubicBezTo>
                  <a:cubicBezTo>
                    <a:pt x="1486" y="1870"/>
                    <a:pt x="2738" y="2979"/>
                    <a:pt x="3167" y="4875"/>
                  </a:cubicBezTo>
                  <a:cubicBezTo>
                    <a:pt x="3632" y="6879"/>
                    <a:pt x="2988" y="9025"/>
                    <a:pt x="1486" y="10457"/>
                  </a:cubicBezTo>
                  <a:cubicBezTo>
                    <a:pt x="1021" y="10922"/>
                    <a:pt x="1343" y="11709"/>
                    <a:pt x="2022" y="11745"/>
                  </a:cubicBezTo>
                  <a:cubicBezTo>
                    <a:pt x="4062" y="11816"/>
                    <a:pt x="5135" y="12818"/>
                    <a:pt x="6745" y="13927"/>
                  </a:cubicBezTo>
                  <a:cubicBezTo>
                    <a:pt x="6850" y="14004"/>
                    <a:pt x="6956" y="14037"/>
                    <a:pt x="7057" y="14037"/>
                  </a:cubicBezTo>
                  <a:cubicBezTo>
                    <a:pt x="7474" y="14037"/>
                    <a:pt x="7805" y="13471"/>
                    <a:pt x="7604" y="13068"/>
                  </a:cubicBezTo>
                  <a:cubicBezTo>
                    <a:pt x="6817" y="11494"/>
                    <a:pt x="5028" y="10671"/>
                    <a:pt x="3310" y="10385"/>
                  </a:cubicBezTo>
                  <a:cubicBezTo>
                    <a:pt x="5207" y="6843"/>
                    <a:pt x="4992" y="1369"/>
                    <a:pt x="520" y="9"/>
                  </a:cubicBezTo>
                  <a:cubicBezTo>
                    <a:pt x="494" y="4"/>
                    <a:pt x="468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5397933" y="3395984"/>
              <a:ext cx="123480" cy="293953"/>
            </a:xfrm>
            <a:custGeom>
              <a:avLst/>
              <a:gdLst/>
              <a:ahLst/>
              <a:cxnLst/>
              <a:rect l="l" t="t" r="r" b="b"/>
              <a:pathLst>
                <a:path w="5928" h="14112" extrusionOk="0">
                  <a:moveTo>
                    <a:pt x="364" y="1"/>
                  </a:moveTo>
                  <a:cubicBezTo>
                    <a:pt x="176" y="1"/>
                    <a:pt x="1" y="118"/>
                    <a:pt x="39" y="347"/>
                  </a:cubicBezTo>
                  <a:cubicBezTo>
                    <a:pt x="575" y="5034"/>
                    <a:pt x="2436" y="9649"/>
                    <a:pt x="4618" y="13799"/>
                  </a:cubicBezTo>
                  <a:cubicBezTo>
                    <a:pt x="4729" y="14021"/>
                    <a:pt x="4909" y="14112"/>
                    <a:pt x="5092" y="14112"/>
                  </a:cubicBezTo>
                  <a:cubicBezTo>
                    <a:pt x="5501" y="14112"/>
                    <a:pt x="5927" y="13660"/>
                    <a:pt x="5656" y="13191"/>
                  </a:cubicBezTo>
                  <a:cubicBezTo>
                    <a:pt x="3295" y="9076"/>
                    <a:pt x="2007" y="4783"/>
                    <a:pt x="754" y="275"/>
                  </a:cubicBezTo>
                  <a:cubicBezTo>
                    <a:pt x="704" y="91"/>
                    <a:pt x="529" y="1"/>
                    <a:pt x="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5496045" y="3359780"/>
              <a:ext cx="96964" cy="286204"/>
            </a:xfrm>
            <a:custGeom>
              <a:avLst/>
              <a:gdLst/>
              <a:ahLst/>
              <a:cxnLst/>
              <a:rect l="l" t="t" r="r" b="b"/>
              <a:pathLst>
                <a:path w="4655" h="13740" extrusionOk="0">
                  <a:moveTo>
                    <a:pt x="3849" y="0"/>
                  </a:moveTo>
                  <a:cubicBezTo>
                    <a:pt x="3811" y="0"/>
                    <a:pt x="3774" y="3"/>
                    <a:pt x="3737" y="10"/>
                  </a:cubicBezTo>
                  <a:lnTo>
                    <a:pt x="3593" y="10"/>
                  </a:lnTo>
                  <a:cubicBezTo>
                    <a:pt x="3379" y="45"/>
                    <a:pt x="3200" y="224"/>
                    <a:pt x="3128" y="439"/>
                  </a:cubicBezTo>
                  <a:cubicBezTo>
                    <a:pt x="2914" y="1369"/>
                    <a:pt x="2699" y="2299"/>
                    <a:pt x="2484" y="3230"/>
                  </a:cubicBezTo>
                  <a:cubicBezTo>
                    <a:pt x="1983" y="2192"/>
                    <a:pt x="1339" y="1262"/>
                    <a:pt x="552" y="439"/>
                  </a:cubicBezTo>
                  <a:cubicBezTo>
                    <a:pt x="491" y="378"/>
                    <a:pt x="419" y="352"/>
                    <a:pt x="348" y="352"/>
                  </a:cubicBezTo>
                  <a:cubicBezTo>
                    <a:pt x="169" y="352"/>
                    <a:pt x="0" y="520"/>
                    <a:pt x="51" y="725"/>
                  </a:cubicBezTo>
                  <a:cubicBezTo>
                    <a:pt x="409" y="2335"/>
                    <a:pt x="1554" y="3730"/>
                    <a:pt x="2234" y="5233"/>
                  </a:cubicBezTo>
                  <a:cubicBezTo>
                    <a:pt x="2234" y="5269"/>
                    <a:pt x="2270" y="5305"/>
                    <a:pt x="2305" y="5376"/>
                  </a:cubicBezTo>
                  <a:cubicBezTo>
                    <a:pt x="2305" y="6843"/>
                    <a:pt x="2377" y="8346"/>
                    <a:pt x="2556" y="9848"/>
                  </a:cubicBezTo>
                  <a:cubicBezTo>
                    <a:pt x="2663" y="11101"/>
                    <a:pt x="2627" y="12389"/>
                    <a:pt x="3128" y="13534"/>
                  </a:cubicBezTo>
                  <a:cubicBezTo>
                    <a:pt x="3222" y="13674"/>
                    <a:pt x="3362" y="13739"/>
                    <a:pt x="3500" y="13739"/>
                  </a:cubicBezTo>
                  <a:cubicBezTo>
                    <a:pt x="3680" y="13739"/>
                    <a:pt x="3855" y="13628"/>
                    <a:pt x="3915" y="13426"/>
                  </a:cubicBezTo>
                  <a:cubicBezTo>
                    <a:pt x="4237" y="12102"/>
                    <a:pt x="3880" y="10600"/>
                    <a:pt x="3737" y="9240"/>
                  </a:cubicBezTo>
                  <a:cubicBezTo>
                    <a:pt x="3629" y="7916"/>
                    <a:pt x="3450" y="6664"/>
                    <a:pt x="3164" y="5376"/>
                  </a:cubicBezTo>
                  <a:cubicBezTo>
                    <a:pt x="3271" y="5305"/>
                    <a:pt x="3343" y="5197"/>
                    <a:pt x="3379" y="5090"/>
                  </a:cubicBezTo>
                  <a:cubicBezTo>
                    <a:pt x="3772" y="3730"/>
                    <a:pt x="4059" y="2407"/>
                    <a:pt x="4345" y="1047"/>
                  </a:cubicBezTo>
                  <a:cubicBezTo>
                    <a:pt x="4452" y="976"/>
                    <a:pt x="4488" y="868"/>
                    <a:pt x="4524" y="761"/>
                  </a:cubicBezTo>
                  <a:cubicBezTo>
                    <a:pt x="4654" y="336"/>
                    <a:pt x="4247" y="0"/>
                    <a:pt x="3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5089454" y="3347178"/>
              <a:ext cx="46222" cy="83507"/>
            </a:xfrm>
            <a:custGeom>
              <a:avLst/>
              <a:gdLst/>
              <a:ahLst/>
              <a:cxnLst/>
              <a:rect l="l" t="t" r="r" b="b"/>
              <a:pathLst>
                <a:path w="2219" h="4009" extrusionOk="0">
                  <a:moveTo>
                    <a:pt x="1845" y="1"/>
                  </a:moveTo>
                  <a:cubicBezTo>
                    <a:pt x="1826" y="1"/>
                    <a:pt x="1808" y="3"/>
                    <a:pt x="1789" y="6"/>
                  </a:cubicBezTo>
                  <a:cubicBezTo>
                    <a:pt x="1109" y="114"/>
                    <a:pt x="787" y="1008"/>
                    <a:pt x="537" y="1545"/>
                  </a:cubicBezTo>
                  <a:cubicBezTo>
                    <a:pt x="179" y="2225"/>
                    <a:pt x="0" y="2940"/>
                    <a:pt x="0" y="3691"/>
                  </a:cubicBezTo>
                  <a:cubicBezTo>
                    <a:pt x="22" y="3891"/>
                    <a:pt x="183" y="4009"/>
                    <a:pt x="335" y="4009"/>
                  </a:cubicBezTo>
                  <a:cubicBezTo>
                    <a:pt x="428" y="4009"/>
                    <a:pt x="518" y="3965"/>
                    <a:pt x="572" y="3870"/>
                  </a:cubicBezTo>
                  <a:cubicBezTo>
                    <a:pt x="930" y="3262"/>
                    <a:pt x="1109" y="2582"/>
                    <a:pt x="1431" y="1938"/>
                  </a:cubicBezTo>
                  <a:cubicBezTo>
                    <a:pt x="1682" y="1437"/>
                    <a:pt x="2218" y="901"/>
                    <a:pt x="2147" y="293"/>
                  </a:cubicBezTo>
                  <a:cubicBezTo>
                    <a:pt x="2147" y="132"/>
                    <a:pt x="2003" y="1"/>
                    <a:pt x="1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5150841" y="3251607"/>
              <a:ext cx="63719" cy="71718"/>
            </a:xfrm>
            <a:custGeom>
              <a:avLst/>
              <a:gdLst/>
              <a:ahLst/>
              <a:cxnLst/>
              <a:rect l="l" t="t" r="r" b="b"/>
              <a:pathLst>
                <a:path w="3059" h="3443" extrusionOk="0">
                  <a:moveTo>
                    <a:pt x="2790" y="1"/>
                  </a:moveTo>
                  <a:cubicBezTo>
                    <a:pt x="2763" y="1"/>
                    <a:pt x="2735" y="5"/>
                    <a:pt x="2706" y="15"/>
                  </a:cubicBezTo>
                  <a:cubicBezTo>
                    <a:pt x="2133" y="229"/>
                    <a:pt x="1740" y="909"/>
                    <a:pt x="1311" y="1410"/>
                  </a:cubicBezTo>
                  <a:cubicBezTo>
                    <a:pt x="845" y="1947"/>
                    <a:pt x="416" y="2519"/>
                    <a:pt x="58" y="3127"/>
                  </a:cubicBezTo>
                  <a:cubicBezTo>
                    <a:pt x="0" y="3273"/>
                    <a:pt x="108" y="3442"/>
                    <a:pt x="246" y="3442"/>
                  </a:cubicBezTo>
                  <a:cubicBezTo>
                    <a:pt x="278" y="3442"/>
                    <a:pt x="311" y="3434"/>
                    <a:pt x="345" y="3414"/>
                  </a:cubicBezTo>
                  <a:cubicBezTo>
                    <a:pt x="881" y="2949"/>
                    <a:pt x="1382" y="2448"/>
                    <a:pt x="1847" y="1911"/>
                  </a:cubicBezTo>
                  <a:cubicBezTo>
                    <a:pt x="2241" y="1446"/>
                    <a:pt x="2885" y="909"/>
                    <a:pt x="3028" y="301"/>
                  </a:cubicBezTo>
                  <a:cubicBezTo>
                    <a:pt x="3059" y="177"/>
                    <a:pt x="2956" y="1"/>
                    <a:pt x="2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5200126" y="3251232"/>
              <a:ext cx="60449" cy="67906"/>
            </a:xfrm>
            <a:custGeom>
              <a:avLst/>
              <a:gdLst/>
              <a:ahLst/>
              <a:cxnLst/>
              <a:rect l="l" t="t" r="r" b="b"/>
              <a:pathLst>
                <a:path w="2902" h="3260" extrusionOk="0">
                  <a:moveTo>
                    <a:pt x="2617" y="1"/>
                  </a:moveTo>
                  <a:cubicBezTo>
                    <a:pt x="2575" y="1"/>
                    <a:pt x="2531" y="11"/>
                    <a:pt x="2487" y="33"/>
                  </a:cubicBezTo>
                  <a:cubicBezTo>
                    <a:pt x="1986" y="355"/>
                    <a:pt x="1592" y="784"/>
                    <a:pt x="1270" y="1285"/>
                  </a:cubicBezTo>
                  <a:cubicBezTo>
                    <a:pt x="877" y="1750"/>
                    <a:pt x="519" y="2251"/>
                    <a:pt x="161" y="2716"/>
                  </a:cubicBezTo>
                  <a:cubicBezTo>
                    <a:pt x="0" y="2958"/>
                    <a:pt x="262" y="3259"/>
                    <a:pt x="508" y="3259"/>
                  </a:cubicBezTo>
                  <a:cubicBezTo>
                    <a:pt x="590" y="3259"/>
                    <a:pt x="671" y="3226"/>
                    <a:pt x="733" y="3145"/>
                  </a:cubicBezTo>
                  <a:cubicBezTo>
                    <a:pt x="1163" y="2680"/>
                    <a:pt x="1556" y="2215"/>
                    <a:pt x="1950" y="1714"/>
                  </a:cubicBezTo>
                  <a:cubicBezTo>
                    <a:pt x="2343" y="1321"/>
                    <a:pt x="2665" y="856"/>
                    <a:pt x="2844" y="319"/>
                  </a:cubicBezTo>
                  <a:cubicBezTo>
                    <a:pt x="2901" y="149"/>
                    <a:pt x="2778" y="1"/>
                    <a:pt x="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5165839" y="3375424"/>
              <a:ext cx="20372" cy="18435"/>
            </a:xfrm>
            <a:custGeom>
              <a:avLst/>
              <a:gdLst/>
              <a:ahLst/>
              <a:cxnLst/>
              <a:rect l="l" t="t" r="r" b="b"/>
              <a:pathLst>
                <a:path w="978" h="885" extrusionOk="0">
                  <a:moveTo>
                    <a:pt x="878" y="1"/>
                  </a:moveTo>
                  <a:cubicBezTo>
                    <a:pt x="866" y="1"/>
                    <a:pt x="854" y="4"/>
                    <a:pt x="841" y="10"/>
                  </a:cubicBezTo>
                  <a:cubicBezTo>
                    <a:pt x="555" y="81"/>
                    <a:pt x="340" y="403"/>
                    <a:pt x="161" y="582"/>
                  </a:cubicBezTo>
                  <a:cubicBezTo>
                    <a:pt x="0" y="743"/>
                    <a:pt x="121" y="884"/>
                    <a:pt x="252" y="884"/>
                  </a:cubicBezTo>
                  <a:cubicBezTo>
                    <a:pt x="295" y="884"/>
                    <a:pt x="340" y="869"/>
                    <a:pt x="376" y="833"/>
                  </a:cubicBezTo>
                  <a:cubicBezTo>
                    <a:pt x="519" y="690"/>
                    <a:pt x="877" y="403"/>
                    <a:pt x="948" y="153"/>
                  </a:cubicBezTo>
                  <a:cubicBezTo>
                    <a:pt x="978" y="65"/>
                    <a:pt x="935" y="1"/>
                    <a:pt x="878" y="1"/>
                  </a:cubicBezTo>
                  <a:close/>
                </a:path>
              </a:pathLst>
            </a:custGeom>
            <a:solidFill>
              <a:srgbClr val="E3DA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5272033" y="3062132"/>
              <a:ext cx="106587" cy="55429"/>
            </a:xfrm>
            <a:custGeom>
              <a:avLst/>
              <a:gdLst/>
              <a:ahLst/>
              <a:cxnLst/>
              <a:rect l="l" t="t" r="r" b="b"/>
              <a:pathLst>
                <a:path w="5117" h="2661" extrusionOk="0">
                  <a:moveTo>
                    <a:pt x="2345" y="1"/>
                  </a:moveTo>
                  <a:cubicBezTo>
                    <a:pt x="1978" y="1"/>
                    <a:pt x="1611" y="45"/>
                    <a:pt x="1253" y="131"/>
                  </a:cubicBezTo>
                  <a:cubicBezTo>
                    <a:pt x="251" y="381"/>
                    <a:pt x="1" y="1705"/>
                    <a:pt x="859" y="2277"/>
                  </a:cubicBezTo>
                  <a:cubicBezTo>
                    <a:pt x="1221" y="2541"/>
                    <a:pt x="1780" y="2660"/>
                    <a:pt x="2352" y="2660"/>
                  </a:cubicBezTo>
                  <a:cubicBezTo>
                    <a:pt x="3022" y="2660"/>
                    <a:pt x="3709" y="2495"/>
                    <a:pt x="4115" y="2206"/>
                  </a:cubicBezTo>
                  <a:cubicBezTo>
                    <a:pt x="5117" y="1490"/>
                    <a:pt x="4580" y="453"/>
                    <a:pt x="3543" y="166"/>
                  </a:cubicBezTo>
                  <a:cubicBezTo>
                    <a:pt x="3150" y="54"/>
                    <a:pt x="274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5604426" y="3062132"/>
              <a:ext cx="106587" cy="55429"/>
            </a:xfrm>
            <a:custGeom>
              <a:avLst/>
              <a:gdLst/>
              <a:ahLst/>
              <a:cxnLst/>
              <a:rect l="l" t="t" r="r" b="b"/>
              <a:pathLst>
                <a:path w="5117" h="2661" extrusionOk="0">
                  <a:moveTo>
                    <a:pt x="2341" y="1"/>
                  </a:moveTo>
                  <a:cubicBezTo>
                    <a:pt x="1978" y="1"/>
                    <a:pt x="1611" y="45"/>
                    <a:pt x="1253" y="131"/>
                  </a:cubicBezTo>
                  <a:cubicBezTo>
                    <a:pt x="251" y="381"/>
                    <a:pt x="0" y="1705"/>
                    <a:pt x="859" y="2277"/>
                  </a:cubicBezTo>
                  <a:cubicBezTo>
                    <a:pt x="1221" y="2541"/>
                    <a:pt x="1780" y="2660"/>
                    <a:pt x="2351" y="2660"/>
                  </a:cubicBezTo>
                  <a:cubicBezTo>
                    <a:pt x="3022" y="2660"/>
                    <a:pt x="3709" y="2495"/>
                    <a:pt x="4115" y="2206"/>
                  </a:cubicBezTo>
                  <a:cubicBezTo>
                    <a:pt x="5117" y="1490"/>
                    <a:pt x="4580" y="453"/>
                    <a:pt x="3507" y="166"/>
                  </a:cubicBezTo>
                  <a:cubicBezTo>
                    <a:pt x="3133" y="54"/>
                    <a:pt x="2739" y="1"/>
                    <a:pt x="2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74"/>
          <p:cNvGrpSpPr/>
          <p:nvPr/>
        </p:nvGrpSpPr>
        <p:grpSpPr>
          <a:xfrm>
            <a:off x="2759870" y="1945844"/>
            <a:ext cx="1029981" cy="1722391"/>
            <a:chOff x="2759870" y="1945844"/>
            <a:chExt cx="1029981" cy="1722391"/>
          </a:xfrm>
        </p:grpSpPr>
        <p:sp>
          <p:nvSpPr>
            <p:cNvPr id="2003" name="Google Shape;2003;p74"/>
            <p:cNvSpPr/>
            <p:nvPr/>
          </p:nvSpPr>
          <p:spPr>
            <a:xfrm>
              <a:off x="2911162" y="2695203"/>
              <a:ext cx="857800" cy="973032"/>
            </a:xfrm>
            <a:custGeom>
              <a:avLst/>
              <a:gdLst/>
              <a:ahLst/>
              <a:cxnLst/>
              <a:rect l="l" t="t" r="r" b="b"/>
              <a:pathLst>
                <a:path w="41181" h="46713" extrusionOk="0">
                  <a:moveTo>
                    <a:pt x="6507" y="1"/>
                  </a:moveTo>
                  <a:cubicBezTo>
                    <a:pt x="6057" y="1"/>
                    <a:pt x="5516" y="227"/>
                    <a:pt x="4866" y="768"/>
                  </a:cubicBezTo>
                  <a:cubicBezTo>
                    <a:pt x="4115" y="1484"/>
                    <a:pt x="3543" y="2414"/>
                    <a:pt x="3256" y="3452"/>
                  </a:cubicBezTo>
                  <a:cubicBezTo>
                    <a:pt x="1" y="12539"/>
                    <a:pt x="2505" y="23773"/>
                    <a:pt x="9339" y="30607"/>
                  </a:cubicBezTo>
                  <a:cubicBezTo>
                    <a:pt x="9410" y="30750"/>
                    <a:pt x="9303" y="31501"/>
                    <a:pt x="9303" y="31644"/>
                  </a:cubicBezTo>
                  <a:cubicBezTo>
                    <a:pt x="9303" y="32038"/>
                    <a:pt x="9303" y="32431"/>
                    <a:pt x="9339" y="32825"/>
                  </a:cubicBezTo>
                  <a:cubicBezTo>
                    <a:pt x="9374" y="33576"/>
                    <a:pt x="9410" y="34363"/>
                    <a:pt x="9482" y="35115"/>
                  </a:cubicBezTo>
                  <a:cubicBezTo>
                    <a:pt x="9589" y="36617"/>
                    <a:pt x="9768" y="38156"/>
                    <a:pt x="9983" y="39659"/>
                  </a:cubicBezTo>
                  <a:cubicBezTo>
                    <a:pt x="10197" y="41161"/>
                    <a:pt x="10519" y="42664"/>
                    <a:pt x="10877" y="44167"/>
                  </a:cubicBezTo>
                  <a:cubicBezTo>
                    <a:pt x="10984" y="44703"/>
                    <a:pt x="11128" y="46313"/>
                    <a:pt x="11664" y="46599"/>
                  </a:cubicBezTo>
                  <a:cubicBezTo>
                    <a:pt x="11815" y="46678"/>
                    <a:pt x="11949" y="46713"/>
                    <a:pt x="12068" y="46713"/>
                  </a:cubicBezTo>
                  <a:cubicBezTo>
                    <a:pt x="12649" y="46713"/>
                    <a:pt x="12857" y="45876"/>
                    <a:pt x="12916" y="45311"/>
                  </a:cubicBezTo>
                  <a:cubicBezTo>
                    <a:pt x="13346" y="40446"/>
                    <a:pt x="13596" y="35616"/>
                    <a:pt x="13596" y="30750"/>
                  </a:cubicBezTo>
                  <a:cubicBezTo>
                    <a:pt x="14956" y="31036"/>
                    <a:pt x="16244" y="31644"/>
                    <a:pt x="17567" y="31859"/>
                  </a:cubicBezTo>
                  <a:cubicBezTo>
                    <a:pt x="18645" y="32013"/>
                    <a:pt x="19737" y="32086"/>
                    <a:pt x="20825" y="32086"/>
                  </a:cubicBezTo>
                  <a:cubicBezTo>
                    <a:pt x="21507" y="32086"/>
                    <a:pt x="22187" y="32057"/>
                    <a:pt x="22863" y="32002"/>
                  </a:cubicBezTo>
                  <a:cubicBezTo>
                    <a:pt x="26369" y="31859"/>
                    <a:pt x="29839" y="31179"/>
                    <a:pt x="33131" y="29999"/>
                  </a:cubicBezTo>
                  <a:lnTo>
                    <a:pt x="33131" y="29999"/>
                  </a:lnTo>
                  <a:cubicBezTo>
                    <a:pt x="33099" y="30023"/>
                    <a:pt x="35314" y="43168"/>
                    <a:pt x="36136" y="46564"/>
                  </a:cubicBezTo>
                  <a:cubicBezTo>
                    <a:pt x="36321" y="46572"/>
                    <a:pt x="36508" y="46576"/>
                    <a:pt x="36696" y="46576"/>
                  </a:cubicBezTo>
                  <a:cubicBezTo>
                    <a:pt x="37343" y="46576"/>
                    <a:pt x="38003" y="46523"/>
                    <a:pt x="38641" y="46385"/>
                  </a:cubicBezTo>
                  <a:cubicBezTo>
                    <a:pt x="38354" y="42914"/>
                    <a:pt x="37460" y="39659"/>
                    <a:pt x="38140" y="36117"/>
                  </a:cubicBezTo>
                  <a:cubicBezTo>
                    <a:pt x="38891" y="32288"/>
                    <a:pt x="41181" y="28925"/>
                    <a:pt x="40895" y="24990"/>
                  </a:cubicBezTo>
                  <a:cubicBezTo>
                    <a:pt x="40680" y="21662"/>
                    <a:pt x="41145" y="18049"/>
                    <a:pt x="38104" y="15759"/>
                  </a:cubicBezTo>
                  <a:cubicBezTo>
                    <a:pt x="36364" y="14467"/>
                    <a:pt x="34429" y="14023"/>
                    <a:pt x="32401" y="14023"/>
                  </a:cubicBezTo>
                  <a:cubicBezTo>
                    <a:pt x="27929" y="14023"/>
                    <a:pt x="23003" y="16182"/>
                    <a:pt x="18702" y="16182"/>
                  </a:cubicBezTo>
                  <a:cubicBezTo>
                    <a:pt x="18417" y="16182"/>
                    <a:pt x="18134" y="16173"/>
                    <a:pt x="17854" y="16153"/>
                  </a:cubicBezTo>
                  <a:cubicBezTo>
                    <a:pt x="11843" y="15723"/>
                    <a:pt x="9124" y="10607"/>
                    <a:pt x="8766" y="4990"/>
                  </a:cubicBezTo>
                  <a:cubicBezTo>
                    <a:pt x="8695" y="3988"/>
                    <a:pt x="8552" y="2951"/>
                    <a:pt x="8265" y="1949"/>
                  </a:cubicBezTo>
                  <a:cubicBezTo>
                    <a:pt x="7933" y="880"/>
                    <a:pt x="7396" y="1"/>
                    <a:pt x="6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2773202" y="1956280"/>
              <a:ext cx="232609" cy="356776"/>
            </a:xfrm>
            <a:custGeom>
              <a:avLst/>
              <a:gdLst/>
              <a:ahLst/>
              <a:cxnLst/>
              <a:rect l="l" t="t" r="r" b="b"/>
              <a:pathLst>
                <a:path w="11167" h="17128" extrusionOk="0">
                  <a:moveTo>
                    <a:pt x="5543" y="0"/>
                  </a:moveTo>
                  <a:cubicBezTo>
                    <a:pt x="5101" y="0"/>
                    <a:pt x="4699" y="299"/>
                    <a:pt x="4549" y="750"/>
                  </a:cubicBezTo>
                  <a:cubicBezTo>
                    <a:pt x="4370" y="1179"/>
                    <a:pt x="4227" y="1573"/>
                    <a:pt x="4119" y="2038"/>
                  </a:cubicBezTo>
                  <a:cubicBezTo>
                    <a:pt x="3869" y="1537"/>
                    <a:pt x="3547" y="1108"/>
                    <a:pt x="3225" y="714"/>
                  </a:cubicBezTo>
                  <a:cubicBezTo>
                    <a:pt x="3002" y="461"/>
                    <a:pt x="2734" y="354"/>
                    <a:pt x="2469" y="354"/>
                  </a:cubicBezTo>
                  <a:cubicBezTo>
                    <a:pt x="1798" y="354"/>
                    <a:pt x="1149" y="1043"/>
                    <a:pt x="1329" y="1787"/>
                  </a:cubicBezTo>
                  <a:cubicBezTo>
                    <a:pt x="1651" y="3183"/>
                    <a:pt x="2581" y="4578"/>
                    <a:pt x="3261" y="5866"/>
                  </a:cubicBezTo>
                  <a:cubicBezTo>
                    <a:pt x="2903" y="5723"/>
                    <a:pt x="2509" y="5580"/>
                    <a:pt x="2151" y="5472"/>
                  </a:cubicBezTo>
                  <a:cubicBezTo>
                    <a:pt x="2012" y="5432"/>
                    <a:pt x="1880" y="5414"/>
                    <a:pt x="1755" y="5414"/>
                  </a:cubicBezTo>
                  <a:cubicBezTo>
                    <a:pt x="441" y="5414"/>
                    <a:pt x="1" y="7480"/>
                    <a:pt x="1472" y="7905"/>
                  </a:cubicBezTo>
                  <a:cubicBezTo>
                    <a:pt x="2473" y="8299"/>
                    <a:pt x="3511" y="8513"/>
                    <a:pt x="4549" y="8549"/>
                  </a:cubicBezTo>
                  <a:lnTo>
                    <a:pt x="4620" y="8549"/>
                  </a:lnTo>
                  <a:cubicBezTo>
                    <a:pt x="4978" y="9265"/>
                    <a:pt x="5336" y="9980"/>
                    <a:pt x="5658" y="10732"/>
                  </a:cubicBezTo>
                  <a:cubicBezTo>
                    <a:pt x="6767" y="12986"/>
                    <a:pt x="7590" y="16277"/>
                    <a:pt x="10273" y="17100"/>
                  </a:cubicBezTo>
                  <a:cubicBezTo>
                    <a:pt x="10336" y="17119"/>
                    <a:pt x="10396" y="17127"/>
                    <a:pt x="10452" y="17127"/>
                  </a:cubicBezTo>
                  <a:cubicBezTo>
                    <a:pt x="10941" y="17127"/>
                    <a:pt x="11166" y="16487"/>
                    <a:pt x="10845" y="16134"/>
                  </a:cubicBezTo>
                  <a:cubicBezTo>
                    <a:pt x="9057" y="14023"/>
                    <a:pt x="8269" y="11233"/>
                    <a:pt x="7196" y="8764"/>
                  </a:cubicBezTo>
                  <a:cubicBezTo>
                    <a:pt x="6588" y="7369"/>
                    <a:pt x="5980" y="5973"/>
                    <a:pt x="5300" y="4578"/>
                  </a:cubicBezTo>
                  <a:cubicBezTo>
                    <a:pt x="5407" y="4542"/>
                    <a:pt x="5479" y="4435"/>
                    <a:pt x="5550" y="4327"/>
                  </a:cubicBezTo>
                  <a:cubicBezTo>
                    <a:pt x="5765" y="3898"/>
                    <a:pt x="5908" y="3397"/>
                    <a:pt x="5944" y="2932"/>
                  </a:cubicBezTo>
                  <a:cubicBezTo>
                    <a:pt x="6087" y="2360"/>
                    <a:pt x="6266" y="1823"/>
                    <a:pt x="6481" y="1322"/>
                  </a:cubicBezTo>
                  <a:cubicBezTo>
                    <a:pt x="6659" y="750"/>
                    <a:pt x="6337" y="213"/>
                    <a:pt x="5801" y="34"/>
                  </a:cubicBezTo>
                  <a:cubicBezTo>
                    <a:pt x="5714" y="11"/>
                    <a:pt x="5628" y="0"/>
                    <a:pt x="5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3120613" y="1945844"/>
              <a:ext cx="223568" cy="356776"/>
            </a:xfrm>
            <a:custGeom>
              <a:avLst/>
              <a:gdLst/>
              <a:ahLst/>
              <a:cxnLst/>
              <a:rect l="l" t="t" r="r" b="b"/>
              <a:pathLst>
                <a:path w="10733" h="17128" extrusionOk="0">
                  <a:moveTo>
                    <a:pt x="5623" y="0"/>
                  </a:moveTo>
                  <a:cubicBezTo>
                    <a:pt x="5538" y="0"/>
                    <a:pt x="5452" y="11"/>
                    <a:pt x="5366" y="34"/>
                  </a:cubicBezTo>
                  <a:cubicBezTo>
                    <a:pt x="4829" y="177"/>
                    <a:pt x="4507" y="750"/>
                    <a:pt x="4650" y="1287"/>
                  </a:cubicBezTo>
                  <a:cubicBezTo>
                    <a:pt x="4865" y="1823"/>
                    <a:pt x="5044" y="2360"/>
                    <a:pt x="5187" y="2897"/>
                  </a:cubicBezTo>
                  <a:cubicBezTo>
                    <a:pt x="5259" y="3397"/>
                    <a:pt x="5366" y="3863"/>
                    <a:pt x="5581" y="4328"/>
                  </a:cubicBezTo>
                  <a:cubicBezTo>
                    <a:pt x="5652" y="4435"/>
                    <a:pt x="5724" y="4507"/>
                    <a:pt x="5831" y="4578"/>
                  </a:cubicBezTo>
                  <a:cubicBezTo>
                    <a:pt x="5187" y="5938"/>
                    <a:pt x="4543" y="7333"/>
                    <a:pt x="3935" y="8764"/>
                  </a:cubicBezTo>
                  <a:cubicBezTo>
                    <a:pt x="2897" y="11233"/>
                    <a:pt x="2110" y="14023"/>
                    <a:pt x="321" y="16098"/>
                  </a:cubicBezTo>
                  <a:cubicBezTo>
                    <a:pt x="0" y="16483"/>
                    <a:pt x="255" y="17127"/>
                    <a:pt x="724" y="17127"/>
                  </a:cubicBezTo>
                  <a:cubicBezTo>
                    <a:pt x="778" y="17127"/>
                    <a:pt x="834" y="17119"/>
                    <a:pt x="894" y="17100"/>
                  </a:cubicBezTo>
                  <a:cubicBezTo>
                    <a:pt x="3577" y="16277"/>
                    <a:pt x="4436" y="12950"/>
                    <a:pt x="5509" y="10732"/>
                  </a:cubicBezTo>
                  <a:cubicBezTo>
                    <a:pt x="5831" y="9980"/>
                    <a:pt x="6189" y="9265"/>
                    <a:pt x="6547" y="8549"/>
                  </a:cubicBezTo>
                  <a:lnTo>
                    <a:pt x="6618" y="8549"/>
                  </a:lnTo>
                  <a:cubicBezTo>
                    <a:pt x="7656" y="8514"/>
                    <a:pt x="8693" y="8299"/>
                    <a:pt x="9659" y="7905"/>
                  </a:cubicBezTo>
                  <a:cubicBezTo>
                    <a:pt x="10339" y="7691"/>
                    <a:pt x="10732" y="7011"/>
                    <a:pt x="10554" y="6331"/>
                  </a:cubicBezTo>
                  <a:cubicBezTo>
                    <a:pt x="10404" y="5762"/>
                    <a:pt x="9903" y="5394"/>
                    <a:pt x="9345" y="5394"/>
                  </a:cubicBezTo>
                  <a:cubicBezTo>
                    <a:pt x="9237" y="5394"/>
                    <a:pt x="9126" y="5408"/>
                    <a:pt x="9015" y="5437"/>
                  </a:cubicBezTo>
                  <a:cubicBezTo>
                    <a:pt x="8657" y="5544"/>
                    <a:pt x="8264" y="5687"/>
                    <a:pt x="7906" y="5830"/>
                  </a:cubicBezTo>
                  <a:cubicBezTo>
                    <a:pt x="8586" y="4542"/>
                    <a:pt x="9516" y="3219"/>
                    <a:pt x="9802" y="1787"/>
                  </a:cubicBezTo>
                  <a:cubicBezTo>
                    <a:pt x="9983" y="1038"/>
                    <a:pt x="9342" y="325"/>
                    <a:pt x="8676" y="325"/>
                  </a:cubicBezTo>
                  <a:cubicBezTo>
                    <a:pt x="8420" y="325"/>
                    <a:pt x="8160" y="430"/>
                    <a:pt x="7942" y="678"/>
                  </a:cubicBezTo>
                  <a:cubicBezTo>
                    <a:pt x="7584" y="1072"/>
                    <a:pt x="7298" y="1537"/>
                    <a:pt x="7047" y="2002"/>
                  </a:cubicBezTo>
                  <a:cubicBezTo>
                    <a:pt x="6904" y="1573"/>
                    <a:pt x="6761" y="1143"/>
                    <a:pt x="6582" y="750"/>
                  </a:cubicBezTo>
                  <a:cubicBezTo>
                    <a:pt x="6462" y="299"/>
                    <a:pt x="6065" y="0"/>
                    <a:pt x="5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2759870" y="2230952"/>
              <a:ext cx="247440" cy="137665"/>
            </a:xfrm>
            <a:custGeom>
              <a:avLst/>
              <a:gdLst/>
              <a:ahLst/>
              <a:cxnLst/>
              <a:rect l="l" t="t" r="r" b="b"/>
              <a:pathLst>
                <a:path w="11879" h="6609" extrusionOk="0">
                  <a:moveTo>
                    <a:pt x="11879" y="2447"/>
                  </a:moveTo>
                  <a:cubicBezTo>
                    <a:pt x="11879" y="2448"/>
                    <a:pt x="11879" y="2448"/>
                    <a:pt x="11879" y="2448"/>
                  </a:cubicBezTo>
                  <a:lnTo>
                    <a:pt x="11879" y="2448"/>
                  </a:lnTo>
                  <a:cubicBezTo>
                    <a:pt x="11879" y="2448"/>
                    <a:pt x="11879" y="2448"/>
                    <a:pt x="11879" y="2447"/>
                  </a:cubicBezTo>
                  <a:close/>
                  <a:moveTo>
                    <a:pt x="535" y="0"/>
                  </a:moveTo>
                  <a:cubicBezTo>
                    <a:pt x="465" y="0"/>
                    <a:pt x="405" y="15"/>
                    <a:pt x="359" y="50"/>
                  </a:cubicBezTo>
                  <a:cubicBezTo>
                    <a:pt x="37" y="265"/>
                    <a:pt x="1" y="1052"/>
                    <a:pt x="1" y="1374"/>
                  </a:cubicBezTo>
                  <a:cubicBezTo>
                    <a:pt x="37" y="2018"/>
                    <a:pt x="180" y="2662"/>
                    <a:pt x="502" y="3270"/>
                  </a:cubicBezTo>
                  <a:cubicBezTo>
                    <a:pt x="1624" y="5311"/>
                    <a:pt x="3781" y="6608"/>
                    <a:pt x="6112" y="6608"/>
                  </a:cubicBezTo>
                  <a:cubicBezTo>
                    <a:pt x="6233" y="6608"/>
                    <a:pt x="6355" y="6605"/>
                    <a:pt x="6477" y="6597"/>
                  </a:cubicBezTo>
                  <a:cubicBezTo>
                    <a:pt x="6977" y="6562"/>
                    <a:pt x="7478" y="6454"/>
                    <a:pt x="7943" y="6275"/>
                  </a:cubicBezTo>
                  <a:cubicBezTo>
                    <a:pt x="9768" y="5667"/>
                    <a:pt x="11234" y="4237"/>
                    <a:pt x="11879" y="2448"/>
                  </a:cubicBezTo>
                  <a:lnTo>
                    <a:pt x="11879" y="2448"/>
                  </a:lnTo>
                  <a:cubicBezTo>
                    <a:pt x="11861" y="2493"/>
                    <a:pt x="11714" y="2511"/>
                    <a:pt x="11490" y="2511"/>
                  </a:cubicBezTo>
                  <a:cubicBezTo>
                    <a:pt x="10651" y="2511"/>
                    <a:pt x="8726" y="2261"/>
                    <a:pt x="8444" y="2233"/>
                  </a:cubicBezTo>
                  <a:cubicBezTo>
                    <a:pt x="7335" y="2089"/>
                    <a:pt x="6190" y="1875"/>
                    <a:pt x="5117" y="1589"/>
                  </a:cubicBezTo>
                  <a:cubicBezTo>
                    <a:pt x="3972" y="1302"/>
                    <a:pt x="2863" y="945"/>
                    <a:pt x="1790" y="515"/>
                  </a:cubicBezTo>
                  <a:cubicBezTo>
                    <a:pt x="1490" y="395"/>
                    <a:pt x="890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2763599" y="2266156"/>
              <a:ext cx="165474" cy="102463"/>
            </a:xfrm>
            <a:custGeom>
              <a:avLst/>
              <a:gdLst/>
              <a:ahLst/>
              <a:cxnLst/>
              <a:rect l="l" t="t" r="r" b="b"/>
              <a:pathLst>
                <a:path w="7944" h="4919" extrusionOk="0">
                  <a:moveTo>
                    <a:pt x="261" y="1"/>
                  </a:moveTo>
                  <a:cubicBezTo>
                    <a:pt x="136" y="1"/>
                    <a:pt x="39" y="96"/>
                    <a:pt x="1" y="364"/>
                  </a:cubicBezTo>
                  <a:cubicBezTo>
                    <a:pt x="1" y="757"/>
                    <a:pt x="108" y="1187"/>
                    <a:pt x="323" y="1580"/>
                  </a:cubicBezTo>
                  <a:cubicBezTo>
                    <a:pt x="1445" y="3621"/>
                    <a:pt x="3602" y="4918"/>
                    <a:pt x="5933" y="4918"/>
                  </a:cubicBezTo>
                  <a:cubicBezTo>
                    <a:pt x="6054" y="4918"/>
                    <a:pt x="6176" y="4915"/>
                    <a:pt x="6298" y="4907"/>
                  </a:cubicBezTo>
                  <a:cubicBezTo>
                    <a:pt x="6798" y="4872"/>
                    <a:pt x="7299" y="4764"/>
                    <a:pt x="7764" y="4585"/>
                  </a:cubicBezTo>
                  <a:cubicBezTo>
                    <a:pt x="7872" y="4407"/>
                    <a:pt x="7943" y="4228"/>
                    <a:pt x="7943" y="4013"/>
                  </a:cubicBezTo>
                  <a:cubicBezTo>
                    <a:pt x="7836" y="3154"/>
                    <a:pt x="7085" y="2975"/>
                    <a:pt x="6405" y="2868"/>
                  </a:cubicBezTo>
                  <a:cubicBezTo>
                    <a:pt x="5475" y="2761"/>
                    <a:pt x="4580" y="2510"/>
                    <a:pt x="3722" y="2188"/>
                  </a:cubicBezTo>
                  <a:cubicBezTo>
                    <a:pt x="2720" y="1759"/>
                    <a:pt x="1790" y="1187"/>
                    <a:pt x="1002" y="471"/>
                  </a:cubicBezTo>
                  <a:cubicBezTo>
                    <a:pt x="795" y="310"/>
                    <a:pt x="484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3109406" y="2230952"/>
              <a:ext cx="247440" cy="137665"/>
            </a:xfrm>
            <a:custGeom>
              <a:avLst/>
              <a:gdLst/>
              <a:ahLst/>
              <a:cxnLst/>
              <a:rect l="l" t="t" r="r" b="b"/>
              <a:pathLst>
                <a:path w="11879" h="6609" extrusionOk="0">
                  <a:moveTo>
                    <a:pt x="1" y="2447"/>
                  </a:moveTo>
                  <a:cubicBezTo>
                    <a:pt x="1" y="2448"/>
                    <a:pt x="1" y="2448"/>
                    <a:pt x="1" y="2448"/>
                  </a:cubicBezTo>
                  <a:lnTo>
                    <a:pt x="1" y="2448"/>
                  </a:lnTo>
                  <a:cubicBezTo>
                    <a:pt x="1" y="2448"/>
                    <a:pt x="1" y="2448"/>
                    <a:pt x="1" y="2447"/>
                  </a:cubicBezTo>
                  <a:close/>
                  <a:moveTo>
                    <a:pt x="11345" y="0"/>
                  </a:moveTo>
                  <a:cubicBezTo>
                    <a:pt x="10989" y="0"/>
                    <a:pt x="10389" y="395"/>
                    <a:pt x="10090" y="515"/>
                  </a:cubicBezTo>
                  <a:cubicBezTo>
                    <a:pt x="9016" y="945"/>
                    <a:pt x="7907" y="1302"/>
                    <a:pt x="6763" y="1589"/>
                  </a:cubicBezTo>
                  <a:cubicBezTo>
                    <a:pt x="5653" y="1875"/>
                    <a:pt x="4544" y="2089"/>
                    <a:pt x="3399" y="2233"/>
                  </a:cubicBezTo>
                  <a:cubicBezTo>
                    <a:pt x="3146" y="2261"/>
                    <a:pt x="1227" y="2511"/>
                    <a:pt x="389" y="2511"/>
                  </a:cubicBezTo>
                  <a:cubicBezTo>
                    <a:pt x="165" y="2511"/>
                    <a:pt x="18" y="2493"/>
                    <a:pt x="1" y="2448"/>
                  </a:cubicBezTo>
                  <a:lnTo>
                    <a:pt x="1" y="2448"/>
                  </a:lnTo>
                  <a:cubicBezTo>
                    <a:pt x="645" y="4237"/>
                    <a:pt x="2076" y="5667"/>
                    <a:pt x="3936" y="6275"/>
                  </a:cubicBezTo>
                  <a:cubicBezTo>
                    <a:pt x="4401" y="6454"/>
                    <a:pt x="4902" y="6562"/>
                    <a:pt x="5403" y="6597"/>
                  </a:cubicBezTo>
                  <a:cubicBezTo>
                    <a:pt x="5525" y="6605"/>
                    <a:pt x="5646" y="6608"/>
                    <a:pt x="5767" y="6608"/>
                  </a:cubicBezTo>
                  <a:cubicBezTo>
                    <a:pt x="8098" y="6608"/>
                    <a:pt x="10255" y="5311"/>
                    <a:pt x="11378" y="3270"/>
                  </a:cubicBezTo>
                  <a:cubicBezTo>
                    <a:pt x="11664" y="2662"/>
                    <a:pt x="11843" y="2018"/>
                    <a:pt x="11879" y="1374"/>
                  </a:cubicBezTo>
                  <a:cubicBezTo>
                    <a:pt x="11879" y="1052"/>
                    <a:pt x="11843" y="265"/>
                    <a:pt x="11521" y="50"/>
                  </a:cubicBezTo>
                  <a:cubicBezTo>
                    <a:pt x="11474" y="15"/>
                    <a:pt x="11414" y="0"/>
                    <a:pt x="11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3187667" y="2266156"/>
              <a:ext cx="165453" cy="102463"/>
            </a:xfrm>
            <a:custGeom>
              <a:avLst/>
              <a:gdLst/>
              <a:ahLst/>
              <a:cxnLst/>
              <a:rect l="l" t="t" r="r" b="b"/>
              <a:pathLst>
                <a:path w="7943" h="4919" extrusionOk="0">
                  <a:moveTo>
                    <a:pt x="7683" y="1"/>
                  </a:moveTo>
                  <a:cubicBezTo>
                    <a:pt x="7459" y="1"/>
                    <a:pt x="7148" y="310"/>
                    <a:pt x="6941" y="471"/>
                  </a:cubicBezTo>
                  <a:cubicBezTo>
                    <a:pt x="6118" y="1187"/>
                    <a:pt x="5224" y="1759"/>
                    <a:pt x="4258" y="2188"/>
                  </a:cubicBezTo>
                  <a:cubicBezTo>
                    <a:pt x="3363" y="2510"/>
                    <a:pt x="2469" y="2761"/>
                    <a:pt x="1574" y="2868"/>
                  </a:cubicBezTo>
                  <a:cubicBezTo>
                    <a:pt x="895" y="2975"/>
                    <a:pt x="108" y="3154"/>
                    <a:pt x="36" y="4013"/>
                  </a:cubicBezTo>
                  <a:cubicBezTo>
                    <a:pt x="0" y="4228"/>
                    <a:pt x="36" y="4407"/>
                    <a:pt x="179" y="4585"/>
                  </a:cubicBezTo>
                  <a:cubicBezTo>
                    <a:pt x="644" y="4764"/>
                    <a:pt x="1145" y="4872"/>
                    <a:pt x="1646" y="4907"/>
                  </a:cubicBezTo>
                  <a:cubicBezTo>
                    <a:pt x="1768" y="4915"/>
                    <a:pt x="1889" y="4918"/>
                    <a:pt x="2010" y="4918"/>
                  </a:cubicBezTo>
                  <a:cubicBezTo>
                    <a:pt x="4341" y="4918"/>
                    <a:pt x="6498" y="3621"/>
                    <a:pt x="7621" y="1580"/>
                  </a:cubicBezTo>
                  <a:cubicBezTo>
                    <a:pt x="7835" y="1187"/>
                    <a:pt x="7943" y="793"/>
                    <a:pt x="7943" y="364"/>
                  </a:cubicBezTo>
                  <a:cubicBezTo>
                    <a:pt x="7905" y="96"/>
                    <a:pt x="7807" y="1"/>
                    <a:pt x="7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2831423" y="2258927"/>
              <a:ext cx="424807" cy="603133"/>
            </a:xfrm>
            <a:custGeom>
              <a:avLst/>
              <a:gdLst/>
              <a:ahLst/>
              <a:cxnLst/>
              <a:rect l="l" t="t" r="r" b="b"/>
              <a:pathLst>
                <a:path w="20394" h="28955" extrusionOk="0">
                  <a:moveTo>
                    <a:pt x="11144" y="1"/>
                  </a:moveTo>
                  <a:cubicBezTo>
                    <a:pt x="8560" y="1"/>
                    <a:pt x="5988" y="1335"/>
                    <a:pt x="4401" y="3430"/>
                  </a:cubicBezTo>
                  <a:cubicBezTo>
                    <a:pt x="1789" y="6829"/>
                    <a:pt x="1789" y="11659"/>
                    <a:pt x="1610" y="15773"/>
                  </a:cubicBezTo>
                  <a:cubicBezTo>
                    <a:pt x="1467" y="19673"/>
                    <a:pt x="0" y="24217"/>
                    <a:pt x="3399" y="27115"/>
                  </a:cubicBezTo>
                  <a:cubicBezTo>
                    <a:pt x="5313" y="28741"/>
                    <a:pt x="7966" y="28946"/>
                    <a:pt x="10521" y="28946"/>
                  </a:cubicBezTo>
                  <a:cubicBezTo>
                    <a:pt x="10833" y="28946"/>
                    <a:pt x="11142" y="28943"/>
                    <a:pt x="11449" y="28939"/>
                  </a:cubicBezTo>
                  <a:cubicBezTo>
                    <a:pt x="11679" y="28950"/>
                    <a:pt x="11909" y="28955"/>
                    <a:pt x="12139" y="28955"/>
                  </a:cubicBezTo>
                  <a:cubicBezTo>
                    <a:pt x="13519" y="28955"/>
                    <a:pt x="14894" y="28771"/>
                    <a:pt x="16244" y="28403"/>
                  </a:cubicBezTo>
                  <a:cubicBezTo>
                    <a:pt x="17782" y="27938"/>
                    <a:pt x="19213" y="26900"/>
                    <a:pt x="19857" y="25433"/>
                  </a:cubicBezTo>
                  <a:cubicBezTo>
                    <a:pt x="20394" y="24109"/>
                    <a:pt x="20251" y="22642"/>
                    <a:pt x="20108" y="21211"/>
                  </a:cubicBezTo>
                  <a:cubicBezTo>
                    <a:pt x="19857" y="19172"/>
                    <a:pt x="19893" y="16274"/>
                    <a:pt x="19678" y="13233"/>
                  </a:cubicBezTo>
                  <a:cubicBezTo>
                    <a:pt x="19285" y="7258"/>
                    <a:pt x="17997" y="925"/>
                    <a:pt x="12129" y="67"/>
                  </a:cubicBezTo>
                  <a:cubicBezTo>
                    <a:pt x="11802" y="22"/>
                    <a:pt x="11473" y="1"/>
                    <a:pt x="11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2908933" y="2675185"/>
              <a:ext cx="289849" cy="194302"/>
            </a:xfrm>
            <a:custGeom>
              <a:avLst/>
              <a:gdLst/>
              <a:ahLst/>
              <a:cxnLst/>
              <a:rect l="l" t="t" r="r" b="b"/>
              <a:pathLst>
                <a:path w="13915" h="9328" extrusionOk="0">
                  <a:moveTo>
                    <a:pt x="7717" y="1"/>
                  </a:moveTo>
                  <a:cubicBezTo>
                    <a:pt x="6136" y="1"/>
                    <a:pt x="4497" y="352"/>
                    <a:pt x="3149" y="1014"/>
                  </a:cubicBezTo>
                  <a:cubicBezTo>
                    <a:pt x="1288" y="1908"/>
                    <a:pt x="0" y="3339"/>
                    <a:pt x="72" y="5235"/>
                  </a:cubicBezTo>
                  <a:cubicBezTo>
                    <a:pt x="185" y="8043"/>
                    <a:pt x="3075" y="9327"/>
                    <a:pt x="6169" y="9327"/>
                  </a:cubicBezTo>
                  <a:cubicBezTo>
                    <a:pt x="9894" y="9327"/>
                    <a:pt x="13915" y="7465"/>
                    <a:pt x="13739" y="4162"/>
                  </a:cubicBezTo>
                  <a:cubicBezTo>
                    <a:pt x="13574" y="1293"/>
                    <a:pt x="10751" y="1"/>
                    <a:pt x="7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3164566" y="3161287"/>
              <a:ext cx="469133" cy="201905"/>
            </a:xfrm>
            <a:custGeom>
              <a:avLst/>
              <a:gdLst/>
              <a:ahLst/>
              <a:cxnLst/>
              <a:rect l="l" t="t" r="r" b="b"/>
              <a:pathLst>
                <a:path w="22522" h="9693" extrusionOk="0">
                  <a:moveTo>
                    <a:pt x="14202" y="0"/>
                  </a:moveTo>
                  <a:cubicBezTo>
                    <a:pt x="13028" y="0"/>
                    <a:pt x="11697" y="104"/>
                    <a:pt x="10197" y="325"/>
                  </a:cubicBezTo>
                  <a:cubicBezTo>
                    <a:pt x="0" y="1828"/>
                    <a:pt x="2397" y="8983"/>
                    <a:pt x="2397" y="8983"/>
                  </a:cubicBezTo>
                  <a:cubicBezTo>
                    <a:pt x="4569" y="9462"/>
                    <a:pt x="6835" y="9692"/>
                    <a:pt x="9118" y="9692"/>
                  </a:cubicBezTo>
                  <a:cubicBezTo>
                    <a:pt x="13152" y="9692"/>
                    <a:pt x="17241" y="8972"/>
                    <a:pt x="20966" y="7624"/>
                  </a:cubicBezTo>
                  <a:cubicBezTo>
                    <a:pt x="22522" y="3474"/>
                    <a:pt x="21007" y="0"/>
                    <a:pt x="142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3614692" y="2897217"/>
              <a:ext cx="175159" cy="286163"/>
            </a:xfrm>
            <a:custGeom>
              <a:avLst/>
              <a:gdLst/>
              <a:ahLst/>
              <a:cxnLst/>
              <a:rect l="l" t="t" r="r" b="b"/>
              <a:pathLst>
                <a:path w="8409" h="13738" extrusionOk="0">
                  <a:moveTo>
                    <a:pt x="6337" y="1"/>
                  </a:moveTo>
                  <a:cubicBezTo>
                    <a:pt x="5729" y="1"/>
                    <a:pt x="5196" y="497"/>
                    <a:pt x="4902" y="1052"/>
                  </a:cubicBezTo>
                  <a:cubicBezTo>
                    <a:pt x="4616" y="1625"/>
                    <a:pt x="4473" y="2304"/>
                    <a:pt x="4223" y="2948"/>
                  </a:cubicBezTo>
                  <a:cubicBezTo>
                    <a:pt x="3507" y="4630"/>
                    <a:pt x="1718" y="5703"/>
                    <a:pt x="824" y="7313"/>
                  </a:cubicBezTo>
                  <a:cubicBezTo>
                    <a:pt x="1" y="8709"/>
                    <a:pt x="1" y="10462"/>
                    <a:pt x="788" y="11893"/>
                  </a:cubicBezTo>
                  <a:cubicBezTo>
                    <a:pt x="1499" y="13048"/>
                    <a:pt x="2774" y="13737"/>
                    <a:pt x="4105" y="13737"/>
                  </a:cubicBezTo>
                  <a:cubicBezTo>
                    <a:pt x="4382" y="13737"/>
                    <a:pt x="4661" y="13708"/>
                    <a:pt x="4938" y="13646"/>
                  </a:cubicBezTo>
                  <a:cubicBezTo>
                    <a:pt x="6226" y="13252"/>
                    <a:pt x="7264" y="12251"/>
                    <a:pt x="7729" y="10998"/>
                  </a:cubicBezTo>
                  <a:cubicBezTo>
                    <a:pt x="8194" y="9746"/>
                    <a:pt x="8409" y="8387"/>
                    <a:pt x="8373" y="7063"/>
                  </a:cubicBezTo>
                  <a:cubicBezTo>
                    <a:pt x="8373" y="5417"/>
                    <a:pt x="8265" y="3807"/>
                    <a:pt x="8015" y="2197"/>
                  </a:cubicBezTo>
                  <a:cubicBezTo>
                    <a:pt x="7872" y="1267"/>
                    <a:pt x="7443" y="122"/>
                    <a:pt x="6512" y="15"/>
                  </a:cubicBezTo>
                  <a:cubicBezTo>
                    <a:pt x="6453" y="5"/>
                    <a:pt x="6395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2935763" y="2536640"/>
              <a:ext cx="38015" cy="35244"/>
            </a:xfrm>
            <a:custGeom>
              <a:avLst/>
              <a:gdLst/>
              <a:ahLst/>
              <a:cxnLst/>
              <a:rect l="l" t="t" r="r" b="b"/>
              <a:pathLst>
                <a:path w="1825" h="1692" extrusionOk="0">
                  <a:moveTo>
                    <a:pt x="825" y="1"/>
                  </a:moveTo>
                  <a:cubicBezTo>
                    <a:pt x="388" y="1"/>
                    <a:pt x="0" y="345"/>
                    <a:pt x="0" y="831"/>
                  </a:cubicBezTo>
                  <a:cubicBezTo>
                    <a:pt x="0" y="1325"/>
                    <a:pt x="399" y="1692"/>
                    <a:pt x="843" y="1692"/>
                  </a:cubicBezTo>
                  <a:cubicBezTo>
                    <a:pt x="979" y="1692"/>
                    <a:pt x="1119" y="1658"/>
                    <a:pt x="1253" y="1582"/>
                  </a:cubicBezTo>
                  <a:lnTo>
                    <a:pt x="1288" y="1547"/>
                  </a:lnTo>
                  <a:cubicBezTo>
                    <a:pt x="1825" y="1225"/>
                    <a:pt x="1825" y="473"/>
                    <a:pt x="1288" y="151"/>
                  </a:cubicBezTo>
                  <a:lnTo>
                    <a:pt x="1253" y="116"/>
                  </a:lnTo>
                  <a:cubicBezTo>
                    <a:pt x="1113" y="37"/>
                    <a:pt x="966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3139965" y="2536640"/>
              <a:ext cx="38036" cy="35244"/>
            </a:xfrm>
            <a:custGeom>
              <a:avLst/>
              <a:gdLst/>
              <a:ahLst/>
              <a:cxnLst/>
              <a:rect l="l" t="t" r="r" b="b"/>
              <a:pathLst>
                <a:path w="1826" h="1692" extrusionOk="0">
                  <a:moveTo>
                    <a:pt x="840" y="1"/>
                  </a:moveTo>
                  <a:cubicBezTo>
                    <a:pt x="409" y="1"/>
                    <a:pt x="0" y="345"/>
                    <a:pt x="0" y="831"/>
                  </a:cubicBezTo>
                  <a:cubicBezTo>
                    <a:pt x="0" y="1325"/>
                    <a:pt x="420" y="1692"/>
                    <a:pt x="858" y="1692"/>
                  </a:cubicBezTo>
                  <a:cubicBezTo>
                    <a:pt x="992" y="1692"/>
                    <a:pt x="1127" y="1658"/>
                    <a:pt x="1253" y="1582"/>
                  </a:cubicBezTo>
                  <a:lnTo>
                    <a:pt x="1324" y="1547"/>
                  </a:lnTo>
                  <a:cubicBezTo>
                    <a:pt x="1825" y="1225"/>
                    <a:pt x="1825" y="473"/>
                    <a:pt x="1324" y="151"/>
                  </a:cubicBezTo>
                  <a:lnTo>
                    <a:pt x="1253" y="116"/>
                  </a:lnTo>
                  <a:cubicBezTo>
                    <a:pt x="1121" y="37"/>
                    <a:pt x="980" y="1"/>
                    <a:pt x="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3356081" y="3041282"/>
              <a:ext cx="109920" cy="31537"/>
            </a:xfrm>
            <a:custGeom>
              <a:avLst/>
              <a:gdLst/>
              <a:ahLst/>
              <a:cxnLst/>
              <a:rect l="l" t="t" r="r" b="b"/>
              <a:pathLst>
                <a:path w="5277" h="1514" extrusionOk="0">
                  <a:moveTo>
                    <a:pt x="4532" y="1"/>
                  </a:moveTo>
                  <a:cubicBezTo>
                    <a:pt x="4513" y="1"/>
                    <a:pt x="4493" y="2"/>
                    <a:pt x="4473" y="4"/>
                  </a:cubicBezTo>
                  <a:cubicBezTo>
                    <a:pt x="3114" y="75"/>
                    <a:pt x="1754" y="326"/>
                    <a:pt x="466" y="719"/>
                  </a:cubicBezTo>
                  <a:cubicBezTo>
                    <a:pt x="1" y="827"/>
                    <a:pt x="108" y="1506"/>
                    <a:pt x="573" y="1506"/>
                  </a:cubicBezTo>
                  <a:cubicBezTo>
                    <a:pt x="746" y="1511"/>
                    <a:pt x="919" y="1513"/>
                    <a:pt x="1091" y="1513"/>
                  </a:cubicBezTo>
                  <a:cubicBezTo>
                    <a:pt x="2278" y="1513"/>
                    <a:pt x="3461" y="1408"/>
                    <a:pt x="4616" y="1220"/>
                  </a:cubicBezTo>
                  <a:cubicBezTo>
                    <a:pt x="5276" y="1116"/>
                    <a:pt x="5161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3500520" y="3006765"/>
              <a:ext cx="111211" cy="31912"/>
            </a:xfrm>
            <a:custGeom>
              <a:avLst/>
              <a:gdLst/>
              <a:ahLst/>
              <a:cxnLst/>
              <a:rect l="l" t="t" r="r" b="b"/>
              <a:pathLst>
                <a:path w="5339" h="1532" extrusionOk="0">
                  <a:moveTo>
                    <a:pt x="3201" y="1"/>
                  </a:moveTo>
                  <a:cubicBezTo>
                    <a:pt x="2188" y="1"/>
                    <a:pt x="1174" y="295"/>
                    <a:pt x="294" y="874"/>
                  </a:cubicBezTo>
                  <a:cubicBezTo>
                    <a:pt x="1" y="1069"/>
                    <a:pt x="153" y="1532"/>
                    <a:pt x="479" y="1532"/>
                  </a:cubicBezTo>
                  <a:cubicBezTo>
                    <a:pt x="511" y="1532"/>
                    <a:pt x="545" y="1527"/>
                    <a:pt x="580" y="1518"/>
                  </a:cubicBezTo>
                  <a:cubicBezTo>
                    <a:pt x="1283" y="1283"/>
                    <a:pt x="2007" y="1166"/>
                    <a:pt x="2729" y="1166"/>
                  </a:cubicBezTo>
                  <a:cubicBezTo>
                    <a:pt x="3330" y="1166"/>
                    <a:pt x="3930" y="1248"/>
                    <a:pt x="4516" y="1410"/>
                  </a:cubicBezTo>
                  <a:cubicBezTo>
                    <a:pt x="4560" y="1423"/>
                    <a:pt x="4606" y="1429"/>
                    <a:pt x="4651" y="1429"/>
                  </a:cubicBezTo>
                  <a:cubicBezTo>
                    <a:pt x="4863" y="1429"/>
                    <a:pt x="5078" y="1301"/>
                    <a:pt x="5196" y="1124"/>
                  </a:cubicBezTo>
                  <a:cubicBezTo>
                    <a:pt x="5196" y="1088"/>
                    <a:pt x="5231" y="1053"/>
                    <a:pt x="5231" y="981"/>
                  </a:cubicBezTo>
                  <a:cubicBezTo>
                    <a:pt x="5339" y="695"/>
                    <a:pt x="5160" y="373"/>
                    <a:pt x="4838" y="265"/>
                  </a:cubicBezTo>
                  <a:cubicBezTo>
                    <a:pt x="4307" y="89"/>
                    <a:pt x="3754" y="1"/>
                    <a:pt x="3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3550326" y="3056884"/>
              <a:ext cx="111336" cy="30828"/>
            </a:xfrm>
            <a:custGeom>
              <a:avLst/>
              <a:gdLst/>
              <a:ahLst/>
              <a:cxnLst/>
              <a:rect l="l" t="t" r="r" b="b"/>
              <a:pathLst>
                <a:path w="5345" h="1480" extrusionOk="0">
                  <a:moveTo>
                    <a:pt x="551" y="1"/>
                  </a:moveTo>
                  <a:cubicBezTo>
                    <a:pt x="140" y="1"/>
                    <a:pt x="1" y="584"/>
                    <a:pt x="407" y="686"/>
                  </a:cubicBezTo>
                  <a:cubicBezTo>
                    <a:pt x="1266" y="865"/>
                    <a:pt x="2125" y="1044"/>
                    <a:pt x="2983" y="1223"/>
                  </a:cubicBezTo>
                  <a:cubicBezTo>
                    <a:pt x="3544" y="1378"/>
                    <a:pt x="4159" y="1480"/>
                    <a:pt x="4781" y="1480"/>
                  </a:cubicBezTo>
                  <a:cubicBezTo>
                    <a:pt x="4874" y="1480"/>
                    <a:pt x="4966" y="1478"/>
                    <a:pt x="5059" y="1473"/>
                  </a:cubicBezTo>
                  <a:cubicBezTo>
                    <a:pt x="5309" y="1437"/>
                    <a:pt x="5345" y="1044"/>
                    <a:pt x="5130" y="901"/>
                  </a:cubicBezTo>
                  <a:cubicBezTo>
                    <a:pt x="4450" y="614"/>
                    <a:pt x="3735" y="435"/>
                    <a:pt x="3019" y="400"/>
                  </a:cubicBezTo>
                  <a:cubicBezTo>
                    <a:pt x="2196" y="257"/>
                    <a:pt x="1409" y="113"/>
                    <a:pt x="622" y="6"/>
                  </a:cubicBezTo>
                  <a:cubicBezTo>
                    <a:pt x="598" y="2"/>
                    <a:pt x="574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3659415" y="3047635"/>
              <a:ext cx="39515" cy="22601"/>
            </a:xfrm>
            <a:custGeom>
              <a:avLst/>
              <a:gdLst/>
              <a:ahLst/>
              <a:cxnLst/>
              <a:rect l="l" t="t" r="r" b="b"/>
              <a:pathLst>
                <a:path w="1897" h="1085" extrusionOk="0">
                  <a:moveTo>
                    <a:pt x="453" y="0"/>
                  </a:moveTo>
                  <a:cubicBezTo>
                    <a:pt x="113" y="0"/>
                    <a:pt x="0" y="536"/>
                    <a:pt x="322" y="665"/>
                  </a:cubicBezTo>
                  <a:cubicBezTo>
                    <a:pt x="607" y="807"/>
                    <a:pt x="1027" y="1085"/>
                    <a:pt x="1421" y="1085"/>
                  </a:cubicBezTo>
                  <a:cubicBezTo>
                    <a:pt x="1523" y="1085"/>
                    <a:pt x="1623" y="1066"/>
                    <a:pt x="1718" y="1023"/>
                  </a:cubicBezTo>
                  <a:cubicBezTo>
                    <a:pt x="1861" y="987"/>
                    <a:pt x="1897" y="844"/>
                    <a:pt x="1861" y="736"/>
                  </a:cubicBezTo>
                  <a:cubicBezTo>
                    <a:pt x="1646" y="307"/>
                    <a:pt x="1038" y="164"/>
                    <a:pt x="573" y="21"/>
                  </a:cubicBezTo>
                  <a:cubicBezTo>
                    <a:pt x="530" y="7"/>
                    <a:pt x="490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3228640" y="3051030"/>
              <a:ext cx="93922" cy="23038"/>
            </a:xfrm>
            <a:custGeom>
              <a:avLst/>
              <a:gdLst/>
              <a:ahLst/>
              <a:cxnLst/>
              <a:rect l="l" t="t" r="r" b="b"/>
              <a:pathLst>
                <a:path w="4509" h="1106" extrusionOk="0">
                  <a:moveTo>
                    <a:pt x="430" y="1"/>
                  </a:moveTo>
                  <a:cubicBezTo>
                    <a:pt x="1" y="1"/>
                    <a:pt x="1" y="609"/>
                    <a:pt x="359" y="716"/>
                  </a:cubicBezTo>
                  <a:cubicBezTo>
                    <a:pt x="1003" y="931"/>
                    <a:pt x="1718" y="1074"/>
                    <a:pt x="2434" y="1074"/>
                  </a:cubicBezTo>
                  <a:cubicBezTo>
                    <a:pt x="2656" y="1087"/>
                    <a:pt x="2892" y="1105"/>
                    <a:pt x="3128" y="1105"/>
                  </a:cubicBezTo>
                  <a:cubicBezTo>
                    <a:pt x="3540" y="1105"/>
                    <a:pt x="3953" y="1051"/>
                    <a:pt x="4294" y="824"/>
                  </a:cubicBezTo>
                  <a:cubicBezTo>
                    <a:pt x="4509" y="681"/>
                    <a:pt x="4473" y="359"/>
                    <a:pt x="4223" y="287"/>
                  </a:cubicBezTo>
                  <a:cubicBezTo>
                    <a:pt x="3978" y="189"/>
                    <a:pt x="3711" y="166"/>
                    <a:pt x="3435" y="166"/>
                  </a:cubicBezTo>
                  <a:cubicBezTo>
                    <a:pt x="3180" y="166"/>
                    <a:pt x="2918" y="186"/>
                    <a:pt x="2659" y="186"/>
                  </a:cubicBezTo>
                  <a:cubicBezTo>
                    <a:pt x="2583" y="186"/>
                    <a:pt x="2508" y="184"/>
                    <a:pt x="2434" y="180"/>
                  </a:cubicBezTo>
                  <a:cubicBezTo>
                    <a:pt x="1826" y="180"/>
                    <a:pt x="1074" y="72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2829194" y="2609360"/>
              <a:ext cx="108066" cy="56095"/>
            </a:xfrm>
            <a:custGeom>
              <a:avLst/>
              <a:gdLst/>
              <a:ahLst/>
              <a:cxnLst/>
              <a:rect l="l" t="t" r="r" b="b"/>
              <a:pathLst>
                <a:path w="5188" h="2693" extrusionOk="0">
                  <a:moveTo>
                    <a:pt x="2361" y="1"/>
                  </a:moveTo>
                  <a:cubicBezTo>
                    <a:pt x="1986" y="1"/>
                    <a:pt x="1611" y="45"/>
                    <a:pt x="1252" y="131"/>
                  </a:cubicBezTo>
                  <a:cubicBezTo>
                    <a:pt x="251" y="381"/>
                    <a:pt x="0" y="1741"/>
                    <a:pt x="895" y="2313"/>
                  </a:cubicBezTo>
                  <a:cubicBezTo>
                    <a:pt x="1235" y="2573"/>
                    <a:pt x="1782" y="2693"/>
                    <a:pt x="2348" y="2693"/>
                  </a:cubicBezTo>
                  <a:cubicBezTo>
                    <a:pt x="3030" y="2693"/>
                    <a:pt x="3740" y="2519"/>
                    <a:pt x="4150" y="2206"/>
                  </a:cubicBezTo>
                  <a:cubicBezTo>
                    <a:pt x="5188" y="1526"/>
                    <a:pt x="4615" y="453"/>
                    <a:pt x="3578" y="167"/>
                  </a:cubicBezTo>
                  <a:cubicBezTo>
                    <a:pt x="3185" y="54"/>
                    <a:pt x="2773" y="1"/>
                    <a:pt x="2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3148151" y="2609360"/>
              <a:ext cx="107337" cy="56095"/>
            </a:xfrm>
            <a:custGeom>
              <a:avLst/>
              <a:gdLst/>
              <a:ahLst/>
              <a:cxnLst/>
              <a:rect l="l" t="t" r="r" b="b"/>
              <a:pathLst>
                <a:path w="5153" h="2693" extrusionOk="0">
                  <a:moveTo>
                    <a:pt x="2346" y="1"/>
                  </a:moveTo>
                  <a:cubicBezTo>
                    <a:pt x="1978" y="1"/>
                    <a:pt x="1612" y="45"/>
                    <a:pt x="1253" y="131"/>
                  </a:cubicBezTo>
                  <a:cubicBezTo>
                    <a:pt x="216" y="381"/>
                    <a:pt x="1" y="1741"/>
                    <a:pt x="860" y="2313"/>
                  </a:cubicBezTo>
                  <a:cubicBezTo>
                    <a:pt x="1217" y="2573"/>
                    <a:pt x="1765" y="2693"/>
                    <a:pt x="2331" y="2693"/>
                  </a:cubicBezTo>
                  <a:cubicBezTo>
                    <a:pt x="3013" y="2693"/>
                    <a:pt x="3721" y="2519"/>
                    <a:pt x="4151" y="2206"/>
                  </a:cubicBezTo>
                  <a:cubicBezTo>
                    <a:pt x="5153" y="1526"/>
                    <a:pt x="4616" y="453"/>
                    <a:pt x="3543" y="167"/>
                  </a:cubicBezTo>
                  <a:cubicBezTo>
                    <a:pt x="3150" y="54"/>
                    <a:pt x="2748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3" name="Google Shape;2023;p74"/>
          <p:cNvGrpSpPr/>
          <p:nvPr/>
        </p:nvGrpSpPr>
        <p:grpSpPr>
          <a:xfrm>
            <a:off x="7257080" y="2458920"/>
            <a:ext cx="1095514" cy="1211587"/>
            <a:chOff x="7257080" y="2458920"/>
            <a:chExt cx="1095514" cy="1211587"/>
          </a:xfrm>
        </p:grpSpPr>
        <p:sp>
          <p:nvSpPr>
            <p:cNvPr id="2024" name="Google Shape;2024;p74"/>
            <p:cNvSpPr/>
            <p:nvPr/>
          </p:nvSpPr>
          <p:spPr>
            <a:xfrm>
              <a:off x="7351136" y="2948177"/>
              <a:ext cx="203324" cy="203324"/>
            </a:xfrm>
            <a:custGeom>
              <a:avLst/>
              <a:gdLst/>
              <a:ahLst/>
              <a:cxnLst/>
              <a:rect l="l" t="t" r="r" b="b"/>
              <a:pathLst>
                <a:path w="2229" h="2229" extrusionOk="0">
                  <a:moveTo>
                    <a:pt x="1114" y="0"/>
                  </a:moveTo>
                  <a:lnTo>
                    <a:pt x="0" y="1114"/>
                  </a:lnTo>
                  <a:lnTo>
                    <a:pt x="1114" y="2228"/>
                  </a:lnTo>
                  <a:lnTo>
                    <a:pt x="2228" y="111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7372752" y="2458920"/>
              <a:ext cx="842907" cy="1104094"/>
            </a:xfrm>
            <a:custGeom>
              <a:avLst/>
              <a:gdLst/>
              <a:ahLst/>
              <a:cxnLst/>
              <a:rect l="l" t="t" r="r" b="b"/>
              <a:pathLst>
                <a:path w="40466" h="53005" extrusionOk="0">
                  <a:moveTo>
                    <a:pt x="21131" y="1"/>
                  </a:moveTo>
                  <a:cubicBezTo>
                    <a:pt x="16156" y="1"/>
                    <a:pt x="11335" y="1748"/>
                    <a:pt x="8730" y="5534"/>
                  </a:cubicBezTo>
                  <a:cubicBezTo>
                    <a:pt x="4008" y="12403"/>
                    <a:pt x="2111" y="19630"/>
                    <a:pt x="1038" y="27823"/>
                  </a:cubicBezTo>
                  <a:cubicBezTo>
                    <a:pt x="0" y="35802"/>
                    <a:pt x="251" y="44639"/>
                    <a:pt x="7621" y="49612"/>
                  </a:cubicBezTo>
                  <a:cubicBezTo>
                    <a:pt x="11043" y="51922"/>
                    <a:pt x="15193" y="53004"/>
                    <a:pt x="19326" y="53004"/>
                  </a:cubicBezTo>
                  <a:cubicBezTo>
                    <a:pt x="20379" y="53004"/>
                    <a:pt x="21431" y="52934"/>
                    <a:pt x="22469" y="52796"/>
                  </a:cubicBezTo>
                  <a:cubicBezTo>
                    <a:pt x="27764" y="52081"/>
                    <a:pt x="35599" y="48896"/>
                    <a:pt x="38712" y="43780"/>
                  </a:cubicBezTo>
                  <a:cubicBezTo>
                    <a:pt x="39463" y="42600"/>
                    <a:pt x="39893" y="41240"/>
                    <a:pt x="40000" y="39809"/>
                  </a:cubicBezTo>
                  <a:cubicBezTo>
                    <a:pt x="40465" y="32546"/>
                    <a:pt x="39571" y="25283"/>
                    <a:pt x="38426" y="18128"/>
                  </a:cubicBezTo>
                  <a:cubicBezTo>
                    <a:pt x="37961" y="15373"/>
                    <a:pt x="38068" y="11580"/>
                    <a:pt x="37102" y="9004"/>
                  </a:cubicBezTo>
                  <a:cubicBezTo>
                    <a:pt x="34976" y="3247"/>
                    <a:pt x="27911" y="1"/>
                    <a:pt x="21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7350401" y="2585819"/>
              <a:ext cx="800414" cy="992924"/>
            </a:xfrm>
            <a:custGeom>
              <a:avLst/>
              <a:gdLst/>
              <a:ahLst/>
              <a:cxnLst/>
              <a:rect l="l" t="t" r="r" b="b"/>
              <a:pathLst>
                <a:path w="38426" h="47668" extrusionOk="0">
                  <a:moveTo>
                    <a:pt x="30899" y="1"/>
                  </a:moveTo>
                  <a:cubicBezTo>
                    <a:pt x="29665" y="1"/>
                    <a:pt x="28411" y="457"/>
                    <a:pt x="27370" y="1159"/>
                  </a:cubicBezTo>
                  <a:cubicBezTo>
                    <a:pt x="25867" y="2197"/>
                    <a:pt x="24365" y="5631"/>
                    <a:pt x="23613" y="8458"/>
                  </a:cubicBezTo>
                  <a:cubicBezTo>
                    <a:pt x="22111" y="5596"/>
                    <a:pt x="20215" y="3306"/>
                    <a:pt x="18461" y="2483"/>
                  </a:cubicBezTo>
                  <a:cubicBezTo>
                    <a:pt x="17393" y="1982"/>
                    <a:pt x="16206" y="1666"/>
                    <a:pt x="15036" y="1666"/>
                  </a:cubicBezTo>
                  <a:cubicBezTo>
                    <a:pt x="14286" y="1666"/>
                    <a:pt x="13543" y="1796"/>
                    <a:pt x="12844" y="2089"/>
                  </a:cubicBezTo>
                  <a:cubicBezTo>
                    <a:pt x="10376" y="3091"/>
                    <a:pt x="9088" y="5703"/>
                    <a:pt x="8193" y="8172"/>
                  </a:cubicBezTo>
                  <a:cubicBezTo>
                    <a:pt x="4615" y="17939"/>
                    <a:pt x="0" y="34754"/>
                    <a:pt x="8694" y="43234"/>
                  </a:cubicBezTo>
                  <a:cubicBezTo>
                    <a:pt x="11845" y="46291"/>
                    <a:pt x="16414" y="47668"/>
                    <a:pt x="21019" y="47668"/>
                  </a:cubicBezTo>
                  <a:cubicBezTo>
                    <a:pt x="25252" y="47668"/>
                    <a:pt x="29515" y="46505"/>
                    <a:pt x="32737" y="44414"/>
                  </a:cubicBezTo>
                  <a:cubicBezTo>
                    <a:pt x="36207" y="42160"/>
                    <a:pt x="37173" y="37617"/>
                    <a:pt x="37567" y="33538"/>
                  </a:cubicBezTo>
                  <a:cubicBezTo>
                    <a:pt x="38425" y="24522"/>
                    <a:pt x="37996" y="15434"/>
                    <a:pt x="36243" y="6526"/>
                  </a:cubicBezTo>
                  <a:cubicBezTo>
                    <a:pt x="35778" y="4093"/>
                    <a:pt x="34919" y="1338"/>
                    <a:pt x="32629" y="336"/>
                  </a:cubicBezTo>
                  <a:cubicBezTo>
                    <a:pt x="32074" y="105"/>
                    <a:pt x="31489" y="1"/>
                    <a:pt x="308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7555331" y="3474576"/>
              <a:ext cx="262354" cy="128188"/>
            </a:xfrm>
            <a:custGeom>
              <a:avLst/>
              <a:gdLst/>
              <a:ahLst/>
              <a:cxnLst/>
              <a:rect l="l" t="t" r="r" b="b"/>
              <a:pathLst>
                <a:path w="12595" h="6154" extrusionOk="0">
                  <a:moveTo>
                    <a:pt x="4237" y="0"/>
                  </a:moveTo>
                  <a:cubicBezTo>
                    <a:pt x="2761" y="0"/>
                    <a:pt x="1289" y="368"/>
                    <a:pt x="1" y="1104"/>
                  </a:cubicBezTo>
                  <a:cubicBezTo>
                    <a:pt x="1575" y="2822"/>
                    <a:pt x="3221" y="4611"/>
                    <a:pt x="5368" y="5541"/>
                  </a:cubicBezTo>
                  <a:cubicBezTo>
                    <a:pt x="6249" y="5938"/>
                    <a:pt x="7233" y="6153"/>
                    <a:pt x="8199" y="6153"/>
                  </a:cubicBezTo>
                  <a:cubicBezTo>
                    <a:pt x="9584" y="6153"/>
                    <a:pt x="10930" y="5709"/>
                    <a:pt x="11879" y="4718"/>
                  </a:cubicBezTo>
                  <a:cubicBezTo>
                    <a:pt x="12309" y="4289"/>
                    <a:pt x="12595" y="3716"/>
                    <a:pt x="12595" y="3108"/>
                  </a:cubicBezTo>
                  <a:cubicBezTo>
                    <a:pt x="12487" y="1927"/>
                    <a:pt x="11164" y="1391"/>
                    <a:pt x="10055" y="1069"/>
                  </a:cubicBezTo>
                  <a:cubicBezTo>
                    <a:pt x="8409" y="532"/>
                    <a:pt x="6727" y="174"/>
                    <a:pt x="4974" y="31"/>
                  </a:cubicBezTo>
                  <a:cubicBezTo>
                    <a:pt x="4729" y="11"/>
                    <a:pt x="4483" y="0"/>
                    <a:pt x="4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7796070" y="3474576"/>
              <a:ext cx="262333" cy="128188"/>
            </a:xfrm>
            <a:custGeom>
              <a:avLst/>
              <a:gdLst/>
              <a:ahLst/>
              <a:cxnLst/>
              <a:rect l="l" t="t" r="r" b="b"/>
              <a:pathLst>
                <a:path w="12594" h="6154" extrusionOk="0">
                  <a:moveTo>
                    <a:pt x="8334" y="0"/>
                  </a:moveTo>
                  <a:cubicBezTo>
                    <a:pt x="8085" y="0"/>
                    <a:pt x="7836" y="11"/>
                    <a:pt x="7585" y="31"/>
                  </a:cubicBezTo>
                  <a:cubicBezTo>
                    <a:pt x="5868" y="174"/>
                    <a:pt x="4186" y="532"/>
                    <a:pt x="2540" y="1069"/>
                  </a:cubicBezTo>
                  <a:cubicBezTo>
                    <a:pt x="1431" y="1391"/>
                    <a:pt x="108" y="1927"/>
                    <a:pt x="0" y="3108"/>
                  </a:cubicBezTo>
                  <a:cubicBezTo>
                    <a:pt x="0" y="3716"/>
                    <a:pt x="251" y="4289"/>
                    <a:pt x="716" y="4718"/>
                  </a:cubicBezTo>
                  <a:cubicBezTo>
                    <a:pt x="1665" y="5709"/>
                    <a:pt x="3011" y="6153"/>
                    <a:pt x="4396" y="6153"/>
                  </a:cubicBezTo>
                  <a:cubicBezTo>
                    <a:pt x="5362" y="6153"/>
                    <a:pt x="6346" y="5938"/>
                    <a:pt x="7227" y="5541"/>
                  </a:cubicBezTo>
                  <a:cubicBezTo>
                    <a:pt x="9374" y="4611"/>
                    <a:pt x="11020" y="2822"/>
                    <a:pt x="12594" y="1104"/>
                  </a:cubicBezTo>
                  <a:cubicBezTo>
                    <a:pt x="11275" y="368"/>
                    <a:pt x="9825" y="0"/>
                    <a:pt x="8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7731974" y="2775107"/>
              <a:ext cx="204217" cy="103275"/>
            </a:xfrm>
            <a:custGeom>
              <a:avLst/>
              <a:gdLst/>
              <a:ahLst/>
              <a:cxnLst/>
              <a:rect l="l" t="t" r="r" b="b"/>
              <a:pathLst>
                <a:path w="9804" h="4958" extrusionOk="0">
                  <a:moveTo>
                    <a:pt x="5031" y="1"/>
                  </a:moveTo>
                  <a:cubicBezTo>
                    <a:pt x="3604" y="1"/>
                    <a:pt x="2175" y="207"/>
                    <a:pt x="787" y="623"/>
                  </a:cubicBezTo>
                  <a:cubicBezTo>
                    <a:pt x="537" y="659"/>
                    <a:pt x="322" y="802"/>
                    <a:pt x="179" y="981"/>
                  </a:cubicBezTo>
                  <a:cubicBezTo>
                    <a:pt x="0" y="1339"/>
                    <a:pt x="322" y="1768"/>
                    <a:pt x="609" y="2054"/>
                  </a:cubicBezTo>
                  <a:cubicBezTo>
                    <a:pt x="1730" y="3176"/>
                    <a:pt x="3138" y="4957"/>
                    <a:pt x="4911" y="4957"/>
                  </a:cubicBezTo>
                  <a:cubicBezTo>
                    <a:pt x="5118" y="4957"/>
                    <a:pt x="5329" y="4933"/>
                    <a:pt x="5546" y="4881"/>
                  </a:cubicBezTo>
                  <a:cubicBezTo>
                    <a:pt x="6190" y="4666"/>
                    <a:pt x="6762" y="4308"/>
                    <a:pt x="7227" y="3807"/>
                  </a:cubicBezTo>
                  <a:cubicBezTo>
                    <a:pt x="7442" y="3593"/>
                    <a:pt x="9803" y="802"/>
                    <a:pt x="9625" y="730"/>
                  </a:cubicBezTo>
                  <a:lnTo>
                    <a:pt x="9517" y="695"/>
                  </a:lnTo>
                  <a:cubicBezTo>
                    <a:pt x="8061" y="234"/>
                    <a:pt x="6547" y="1"/>
                    <a:pt x="5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7546395" y="3592415"/>
              <a:ext cx="232546" cy="68218"/>
            </a:xfrm>
            <a:custGeom>
              <a:avLst/>
              <a:gdLst/>
              <a:ahLst/>
              <a:cxnLst/>
              <a:rect l="l" t="t" r="r" b="b"/>
              <a:pathLst>
                <a:path w="11164" h="3275" extrusionOk="0">
                  <a:moveTo>
                    <a:pt x="7639" y="0"/>
                  </a:moveTo>
                  <a:cubicBezTo>
                    <a:pt x="7147" y="0"/>
                    <a:pt x="6655" y="9"/>
                    <a:pt x="6154" y="27"/>
                  </a:cubicBezTo>
                  <a:cubicBezTo>
                    <a:pt x="4222" y="99"/>
                    <a:pt x="2147" y="242"/>
                    <a:pt x="573" y="1351"/>
                  </a:cubicBezTo>
                  <a:cubicBezTo>
                    <a:pt x="287" y="1530"/>
                    <a:pt x="1" y="1887"/>
                    <a:pt x="108" y="2209"/>
                  </a:cubicBezTo>
                  <a:cubicBezTo>
                    <a:pt x="191" y="2457"/>
                    <a:pt x="485" y="2557"/>
                    <a:pt x="763" y="2557"/>
                  </a:cubicBezTo>
                  <a:cubicBezTo>
                    <a:pt x="847" y="2557"/>
                    <a:pt x="928" y="2548"/>
                    <a:pt x="1002" y="2531"/>
                  </a:cubicBezTo>
                  <a:cubicBezTo>
                    <a:pt x="1324" y="2424"/>
                    <a:pt x="1682" y="2388"/>
                    <a:pt x="2040" y="2388"/>
                  </a:cubicBezTo>
                  <a:cubicBezTo>
                    <a:pt x="2469" y="2496"/>
                    <a:pt x="2720" y="2925"/>
                    <a:pt x="3113" y="3068"/>
                  </a:cubicBezTo>
                  <a:cubicBezTo>
                    <a:pt x="3226" y="3105"/>
                    <a:pt x="3339" y="3121"/>
                    <a:pt x="3453" y="3121"/>
                  </a:cubicBezTo>
                  <a:cubicBezTo>
                    <a:pt x="3994" y="3121"/>
                    <a:pt x="4556" y="2769"/>
                    <a:pt x="5117" y="2710"/>
                  </a:cubicBezTo>
                  <a:cubicBezTo>
                    <a:pt x="5618" y="2746"/>
                    <a:pt x="6154" y="2889"/>
                    <a:pt x="6620" y="3068"/>
                  </a:cubicBezTo>
                  <a:cubicBezTo>
                    <a:pt x="7046" y="3206"/>
                    <a:pt x="7483" y="3274"/>
                    <a:pt x="7919" y="3274"/>
                  </a:cubicBezTo>
                  <a:cubicBezTo>
                    <a:pt x="8616" y="3274"/>
                    <a:pt x="9308" y="3098"/>
                    <a:pt x="9947" y="2746"/>
                  </a:cubicBezTo>
                  <a:cubicBezTo>
                    <a:pt x="10555" y="2388"/>
                    <a:pt x="11163" y="1709"/>
                    <a:pt x="10949" y="1029"/>
                  </a:cubicBezTo>
                  <a:cubicBezTo>
                    <a:pt x="10734" y="349"/>
                    <a:pt x="9875" y="99"/>
                    <a:pt x="9124" y="27"/>
                  </a:cubicBezTo>
                  <a:cubicBezTo>
                    <a:pt x="8623" y="9"/>
                    <a:pt x="8131" y="0"/>
                    <a:pt x="7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7839293" y="3602101"/>
              <a:ext cx="232525" cy="68406"/>
            </a:xfrm>
            <a:custGeom>
              <a:avLst/>
              <a:gdLst/>
              <a:ahLst/>
              <a:cxnLst/>
              <a:rect l="l" t="t" r="r" b="b"/>
              <a:pathLst>
                <a:path w="11163" h="3284" extrusionOk="0">
                  <a:moveTo>
                    <a:pt x="3538" y="0"/>
                  </a:moveTo>
                  <a:cubicBezTo>
                    <a:pt x="3041" y="0"/>
                    <a:pt x="2541" y="9"/>
                    <a:pt x="2040" y="27"/>
                  </a:cubicBezTo>
                  <a:cubicBezTo>
                    <a:pt x="1324" y="99"/>
                    <a:pt x="430" y="349"/>
                    <a:pt x="215" y="1029"/>
                  </a:cubicBezTo>
                  <a:cubicBezTo>
                    <a:pt x="0" y="1709"/>
                    <a:pt x="609" y="2424"/>
                    <a:pt x="1253" y="2746"/>
                  </a:cubicBezTo>
                  <a:cubicBezTo>
                    <a:pt x="1884" y="3107"/>
                    <a:pt x="2587" y="3283"/>
                    <a:pt x="3299" y="3283"/>
                  </a:cubicBezTo>
                  <a:cubicBezTo>
                    <a:pt x="3715" y="3283"/>
                    <a:pt x="4134" y="3223"/>
                    <a:pt x="4544" y="3104"/>
                  </a:cubicBezTo>
                  <a:cubicBezTo>
                    <a:pt x="5009" y="2889"/>
                    <a:pt x="5510" y="2746"/>
                    <a:pt x="6047" y="2710"/>
                  </a:cubicBezTo>
                  <a:cubicBezTo>
                    <a:pt x="6599" y="2769"/>
                    <a:pt x="7129" y="3134"/>
                    <a:pt x="7653" y="3134"/>
                  </a:cubicBezTo>
                  <a:cubicBezTo>
                    <a:pt x="7774" y="3134"/>
                    <a:pt x="7894" y="3115"/>
                    <a:pt x="8015" y="3068"/>
                  </a:cubicBezTo>
                  <a:cubicBezTo>
                    <a:pt x="8444" y="2925"/>
                    <a:pt x="8694" y="2496"/>
                    <a:pt x="9124" y="2424"/>
                  </a:cubicBezTo>
                  <a:cubicBezTo>
                    <a:pt x="9204" y="2415"/>
                    <a:pt x="9287" y="2411"/>
                    <a:pt x="9371" y="2411"/>
                  </a:cubicBezTo>
                  <a:cubicBezTo>
                    <a:pt x="9625" y="2411"/>
                    <a:pt x="9893" y="2451"/>
                    <a:pt x="10161" y="2532"/>
                  </a:cubicBezTo>
                  <a:cubicBezTo>
                    <a:pt x="10235" y="2548"/>
                    <a:pt x="10315" y="2557"/>
                    <a:pt x="10396" y="2557"/>
                  </a:cubicBezTo>
                  <a:cubicBezTo>
                    <a:pt x="10666" y="2557"/>
                    <a:pt x="10945" y="2457"/>
                    <a:pt x="11056" y="2210"/>
                  </a:cubicBezTo>
                  <a:cubicBezTo>
                    <a:pt x="11163" y="1888"/>
                    <a:pt x="10877" y="1566"/>
                    <a:pt x="10590" y="1351"/>
                  </a:cubicBezTo>
                  <a:cubicBezTo>
                    <a:pt x="9016" y="242"/>
                    <a:pt x="6977" y="134"/>
                    <a:pt x="5009" y="27"/>
                  </a:cubicBezTo>
                  <a:cubicBezTo>
                    <a:pt x="4526" y="9"/>
                    <a:pt x="4034" y="0"/>
                    <a:pt x="3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7257080" y="2907318"/>
              <a:ext cx="185075" cy="375502"/>
            </a:xfrm>
            <a:custGeom>
              <a:avLst/>
              <a:gdLst/>
              <a:ahLst/>
              <a:cxnLst/>
              <a:rect l="l" t="t" r="r" b="b"/>
              <a:pathLst>
                <a:path w="8885" h="18027" extrusionOk="0">
                  <a:moveTo>
                    <a:pt x="8630" y="0"/>
                  </a:moveTo>
                  <a:lnTo>
                    <a:pt x="8630" y="0"/>
                  </a:lnTo>
                  <a:cubicBezTo>
                    <a:pt x="8635" y="56"/>
                    <a:pt x="8639" y="111"/>
                    <a:pt x="8643" y="167"/>
                  </a:cubicBezTo>
                  <a:lnTo>
                    <a:pt x="8643" y="167"/>
                  </a:lnTo>
                  <a:cubicBezTo>
                    <a:pt x="8686" y="158"/>
                    <a:pt x="8730" y="150"/>
                    <a:pt x="8773" y="144"/>
                  </a:cubicBezTo>
                  <a:lnTo>
                    <a:pt x="8630" y="0"/>
                  </a:lnTo>
                  <a:close/>
                  <a:moveTo>
                    <a:pt x="8643" y="167"/>
                  </a:moveTo>
                  <a:lnTo>
                    <a:pt x="8643" y="167"/>
                  </a:lnTo>
                  <a:cubicBezTo>
                    <a:pt x="6211" y="687"/>
                    <a:pt x="4571" y="5904"/>
                    <a:pt x="3621" y="7907"/>
                  </a:cubicBezTo>
                  <a:cubicBezTo>
                    <a:pt x="2405" y="10483"/>
                    <a:pt x="1833" y="13167"/>
                    <a:pt x="723" y="15778"/>
                  </a:cubicBezTo>
                  <a:cubicBezTo>
                    <a:pt x="0" y="17465"/>
                    <a:pt x="528" y="18026"/>
                    <a:pt x="1430" y="18026"/>
                  </a:cubicBezTo>
                  <a:cubicBezTo>
                    <a:pt x="2402" y="18026"/>
                    <a:pt x="3809" y="17374"/>
                    <a:pt x="4552" y="16780"/>
                  </a:cubicBezTo>
                  <a:cubicBezTo>
                    <a:pt x="6913" y="14991"/>
                    <a:pt x="7593" y="12666"/>
                    <a:pt x="7736" y="9911"/>
                  </a:cubicBezTo>
                  <a:cubicBezTo>
                    <a:pt x="7912" y="6637"/>
                    <a:pt x="8884" y="3537"/>
                    <a:pt x="8643" y="1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8167874" y="2907318"/>
              <a:ext cx="184720" cy="375502"/>
            </a:xfrm>
            <a:custGeom>
              <a:avLst/>
              <a:gdLst/>
              <a:ahLst/>
              <a:cxnLst/>
              <a:rect l="l" t="t" r="r" b="b"/>
              <a:pathLst>
                <a:path w="8868" h="18027" extrusionOk="0">
                  <a:moveTo>
                    <a:pt x="219" y="0"/>
                  </a:moveTo>
                  <a:lnTo>
                    <a:pt x="76" y="144"/>
                  </a:lnTo>
                  <a:cubicBezTo>
                    <a:pt x="120" y="150"/>
                    <a:pt x="164" y="158"/>
                    <a:pt x="208" y="167"/>
                  </a:cubicBezTo>
                  <a:lnTo>
                    <a:pt x="208" y="167"/>
                  </a:lnTo>
                  <a:cubicBezTo>
                    <a:pt x="211" y="112"/>
                    <a:pt x="215" y="56"/>
                    <a:pt x="219" y="0"/>
                  </a:cubicBezTo>
                  <a:close/>
                  <a:moveTo>
                    <a:pt x="208" y="167"/>
                  </a:moveTo>
                  <a:cubicBezTo>
                    <a:pt x="1" y="3537"/>
                    <a:pt x="973" y="6637"/>
                    <a:pt x="1113" y="9911"/>
                  </a:cubicBezTo>
                  <a:cubicBezTo>
                    <a:pt x="1256" y="12666"/>
                    <a:pt x="1972" y="14991"/>
                    <a:pt x="4298" y="16780"/>
                  </a:cubicBezTo>
                  <a:cubicBezTo>
                    <a:pt x="5059" y="17374"/>
                    <a:pt x="6465" y="18026"/>
                    <a:pt x="7437" y="18026"/>
                  </a:cubicBezTo>
                  <a:cubicBezTo>
                    <a:pt x="8339" y="18026"/>
                    <a:pt x="8867" y="17465"/>
                    <a:pt x="8162" y="15778"/>
                  </a:cubicBezTo>
                  <a:cubicBezTo>
                    <a:pt x="7017" y="13167"/>
                    <a:pt x="6444" y="10483"/>
                    <a:pt x="5228" y="7907"/>
                  </a:cubicBezTo>
                  <a:cubicBezTo>
                    <a:pt x="4314" y="5904"/>
                    <a:pt x="2641" y="690"/>
                    <a:pt x="208" y="1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7637320" y="2724697"/>
              <a:ext cx="44743" cy="37307"/>
            </a:xfrm>
            <a:custGeom>
              <a:avLst/>
              <a:gdLst/>
              <a:ahLst/>
              <a:cxnLst/>
              <a:rect l="l" t="t" r="r" b="b"/>
              <a:pathLst>
                <a:path w="2148" h="1791" extrusionOk="0">
                  <a:moveTo>
                    <a:pt x="1105" y="0"/>
                  </a:moveTo>
                  <a:cubicBezTo>
                    <a:pt x="816" y="0"/>
                    <a:pt x="531" y="144"/>
                    <a:pt x="358" y="431"/>
                  </a:cubicBezTo>
                  <a:cubicBezTo>
                    <a:pt x="251" y="574"/>
                    <a:pt x="179" y="717"/>
                    <a:pt x="108" y="896"/>
                  </a:cubicBezTo>
                  <a:cubicBezTo>
                    <a:pt x="1" y="1326"/>
                    <a:pt x="323" y="1791"/>
                    <a:pt x="788" y="1791"/>
                  </a:cubicBezTo>
                  <a:cubicBezTo>
                    <a:pt x="967" y="1791"/>
                    <a:pt x="1145" y="1755"/>
                    <a:pt x="1324" y="1719"/>
                  </a:cubicBezTo>
                  <a:cubicBezTo>
                    <a:pt x="1968" y="1612"/>
                    <a:pt x="2147" y="789"/>
                    <a:pt x="1789" y="324"/>
                  </a:cubicBezTo>
                  <a:cubicBezTo>
                    <a:pt x="1607" y="108"/>
                    <a:pt x="1355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7978649" y="2724697"/>
              <a:ext cx="44743" cy="38056"/>
            </a:xfrm>
            <a:custGeom>
              <a:avLst/>
              <a:gdLst/>
              <a:ahLst/>
              <a:cxnLst/>
              <a:rect l="l" t="t" r="r" b="b"/>
              <a:pathLst>
                <a:path w="2148" h="1827" extrusionOk="0">
                  <a:moveTo>
                    <a:pt x="1105" y="0"/>
                  </a:moveTo>
                  <a:cubicBezTo>
                    <a:pt x="816" y="0"/>
                    <a:pt x="531" y="144"/>
                    <a:pt x="359" y="431"/>
                  </a:cubicBezTo>
                  <a:cubicBezTo>
                    <a:pt x="251" y="574"/>
                    <a:pt x="180" y="753"/>
                    <a:pt x="108" y="932"/>
                  </a:cubicBezTo>
                  <a:cubicBezTo>
                    <a:pt x="1" y="1361"/>
                    <a:pt x="323" y="1791"/>
                    <a:pt x="788" y="1827"/>
                  </a:cubicBezTo>
                  <a:cubicBezTo>
                    <a:pt x="967" y="1791"/>
                    <a:pt x="1181" y="1755"/>
                    <a:pt x="1360" y="1719"/>
                  </a:cubicBezTo>
                  <a:cubicBezTo>
                    <a:pt x="1969" y="1612"/>
                    <a:pt x="2147" y="789"/>
                    <a:pt x="1790" y="324"/>
                  </a:cubicBezTo>
                  <a:cubicBezTo>
                    <a:pt x="1607" y="108"/>
                    <a:pt x="1355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4"/>
            <p:cNvSpPr/>
            <p:nvPr/>
          </p:nvSpPr>
          <p:spPr>
            <a:xfrm>
              <a:off x="7537459" y="2777627"/>
              <a:ext cx="107337" cy="56012"/>
            </a:xfrm>
            <a:custGeom>
              <a:avLst/>
              <a:gdLst/>
              <a:ahLst/>
              <a:cxnLst/>
              <a:rect l="l" t="t" r="r" b="b"/>
              <a:pathLst>
                <a:path w="5153" h="2689" extrusionOk="0">
                  <a:moveTo>
                    <a:pt x="2302" y="0"/>
                  </a:moveTo>
                  <a:cubicBezTo>
                    <a:pt x="1949" y="0"/>
                    <a:pt x="1597" y="46"/>
                    <a:pt x="1253" y="144"/>
                  </a:cubicBezTo>
                  <a:cubicBezTo>
                    <a:pt x="215" y="359"/>
                    <a:pt x="0" y="1718"/>
                    <a:pt x="859" y="2291"/>
                  </a:cubicBezTo>
                  <a:cubicBezTo>
                    <a:pt x="1216" y="2567"/>
                    <a:pt x="1765" y="2688"/>
                    <a:pt x="2331" y="2688"/>
                  </a:cubicBezTo>
                  <a:cubicBezTo>
                    <a:pt x="3013" y="2688"/>
                    <a:pt x="3721" y="2513"/>
                    <a:pt x="4151" y="2219"/>
                  </a:cubicBezTo>
                  <a:cubicBezTo>
                    <a:pt x="5152" y="1504"/>
                    <a:pt x="4616" y="466"/>
                    <a:pt x="3542" y="180"/>
                  </a:cubicBezTo>
                  <a:cubicBezTo>
                    <a:pt x="3136" y="64"/>
                    <a:pt x="2718" y="0"/>
                    <a:pt x="2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4"/>
            <p:cNvSpPr/>
            <p:nvPr/>
          </p:nvSpPr>
          <p:spPr>
            <a:xfrm>
              <a:off x="7972692" y="2782377"/>
              <a:ext cx="107337" cy="56095"/>
            </a:xfrm>
            <a:custGeom>
              <a:avLst/>
              <a:gdLst/>
              <a:ahLst/>
              <a:cxnLst/>
              <a:rect l="l" t="t" r="r" b="b"/>
              <a:pathLst>
                <a:path w="5153" h="2693" extrusionOk="0">
                  <a:moveTo>
                    <a:pt x="2345" y="1"/>
                  </a:moveTo>
                  <a:cubicBezTo>
                    <a:pt x="1978" y="1"/>
                    <a:pt x="1611" y="46"/>
                    <a:pt x="1253" y="131"/>
                  </a:cubicBezTo>
                  <a:cubicBezTo>
                    <a:pt x="215" y="381"/>
                    <a:pt x="1" y="1741"/>
                    <a:pt x="859" y="2313"/>
                  </a:cubicBezTo>
                  <a:cubicBezTo>
                    <a:pt x="1216" y="2573"/>
                    <a:pt x="1764" y="2693"/>
                    <a:pt x="2331" y="2693"/>
                  </a:cubicBezTo>
                  <a:cubicBezTo>
                    <a:pt x="3013" y="2693"/>
                    <a:pt x="3721" y="2519"/>
                    <a:pt x="4151" y="2206"/>
                  </a:cubicBezTo>
                  <a:cubicBezTo>
                    <a:pt x="5152" y="1526"/>
                    <a:pt x="4616" y="453"/>
                    <a:pt x="3542" y="167"/>
                  </a:cubicBezTo>
                  <a:cubicBezTo>
                    <a:pt x="3150" y="54"/>
                    <a:pt x="274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74"/>
          <p:cNvGrpSpPr/>
          <p:nvPr/>
        </p:nvGrpSpPr>
        <p:grpSpPr>
          <a:xfrm>
            <a:off x="3628857" y="1892143"/>
            <a:ext cx="895829" cy="759064"/>
            <a:chOff x="3628857" y="1892143"/>
            <a:chExt cx="895829" cy="759064"/>
          </a:xfrm>
        </p:grpSpPr>
        <p:sp>
          <p:nvSpPr>
            <p:cNvPr id="2039" name="Google Shape;2039;p74"/>
            <p:cNvSpPr/>
            <p:nvPr/>
          </p:nvSpPr>
          <p:spPr>
            <a:xfrm>
              <a:off x="4210174" y="2012127"/>
              <a:ext cx="314512" cy="323115"/>
            </a:xfrm>
            <a:custGeom>
              <a:avLst/>
              <a:gdLst/>
              <a:ahLst/>
              <a:cxnLst/>
              <a:rect l="l" t="t" r="r" b="b"/>
              <a:pathLst>
                <a:path w="15099" h="15512" extrusionOk="0">
                  <a:moveTo>
                    <a:pt x="12093" y="1"/>
                  </a:moveTo>
                  <a:cubicBezTo>
                    <a:pt x="9374" y="3364"/>
                    <a:pt x="5975" y="6190"/>
                    <a:pt x="2147" y="8230"/>
                  </a:cubicBezTo>
                  <a:cubicBezTo>
                    <a:pt x="322" y="9196"/>
                    <a:pt x="0" y="11485"/>
                    <a:pt x="394" y="13560"/>
                  </a:cubicBezTo>
                  <a:cubicBezTo>
                    <a:pt x="1914" y="14843"/>
                    <a:pt x="3829" y="15511"/>
                    <a:pt x="5772" y="15511"/>
                  </a:cubicBezTo>
                  <a:cubicBezTo>
                    <a:pt x="6755" y="15511"/>
                    <a:pt x="7745" y="15340"/>
                    <a:pt x="8694" y="14992"/>
                  </a:cubicBezTo>
                  <a:cubicBezTo>
                    <a:pt x="11485" y="13918"/>
                    <a:pt x="13596" y="11557"/>
                    <a:pt x="14347" y="8659"/>
                  </a:cubicBezTo>
                  <a:cubicBezTo>
                    <a:pt x="15098" y="5797"/>
                    <a:pt x="13703" y="2469"/>
                    <a:pt x="12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4"/>
            <p:cNvSpPr/>
            <p:nvPr/>
          </p:nvSpPr>
          <p:spPr>
            <a:xfrm>
              <a:off x="4321617" y="2097803"/>
              <a:ext cx="186991" cy="133083"/>
            </a:xfrm>
            <a:custGeom>
              <a:avLst/>
              <a:gdLst/>
              <a:ahLst/>
              <a:cxnLst/>
              <a:rect l="l" t="t" r="r" b="b"/>
              <a:pathLst>
                <a:path w="8977" h="6389" extrusionOk="0">
                  <a:moveTo>
                    <a:pt x="8714" y="0"/>
                  </a:moveTo>
                  <a:cubicBezTo>
                    <a:pt x="8662" y="0"/>
                    <a:pt x="8609" y="22"/>
                    <a:pt x="8568" y="74"/>
                  </a:cubicBezTo>
                  <a:cubicBezTo>
                    <a:pt x="8196" y="645"/>
                    <a:pt x="7689" y="1603"/>
                    <a:pt x="6989" y="1603"/>
                  </a:cubicBezTo>
                  <a:cubicBezTo>
                    <a:pt x="6812" y="1603"/>
                    <a:pt x="6623" y="1542"/>
                    <a:pt x="6421" y="1397"/>
                  </a:cubicBezTo>
                  <a:cubicBezTo>
                    <a:pt x="6382" y="1382"/>
                    <a:pt x="6343" y="1375"/>
                    <a:pt x="6306" y="1375"/>
                  </a:cubicBezTo>
                  <a:cubicBezTo>
                    <a:pt x="6174" y="1375"/>
                    <a:pt x="6071" y="1465"/>
                    <a:pt x="6099" y="1576"/>
                  </a:cubicBezTo>
                  <a:cubicBezTo>
                    <a:pt x="6179" y="2585"/>
                    <a:pt x="5353" y="3338"/>
                    <a:pt x="4468" y="3338"/>
                  </a:cubicBezTo>
                  <a:cubicBezTo>
                    <a:pt x="4160" y="3338"/>
                    <a:pt x="3845" y="3246"/>
                    <a:pt x="3559" y="3043"/>
                  </a:cubicBezTo>
                  <a:cubicBezTo>
                    <a:pt x="3529" y="3023"/>
                    <a:pt x="3493" y="3014"/>
                    <a:pt x="3458" y="3014"/>
                  </a:cubicBezTo>
                  <a:cubicBezTo>
                    <a:pt x="3366" y="3014"/>
                    <a:pt x="3273" y="3073"/>
                    <a:pt x="3273" y="3151"/>
                  </a:cubicBezTo>
                  <a:cubicBezTo>
                    <a:pt x="3086" y="4488"/>
                    <a:pt x="2332" y="6015"/>
                    <a:pt x="939" y="6015"/>
                  </a:cubicBezTo>
                  <a:cubicBezTo>
                    <a:pt x="729" y="6015"/>
                    <a:pt x="506" y="5980"/>
                    <a:pt x="267" y="5905"/>
                  </a:cubicBezTo>
                  <a:cubicBezTo>
                    <a:pt x="248" y="5898"/>
                    <a:pt x="229" y="5894"/>
                    <a:pt x="211" y="5894"/>
                  </a:cubicBezTo>
                  <a:cubicBezTo>
                    <a:pt x="68" y="5894"/>
                    <a:pt x="1" y="6128"/>
                    <a:pt x="160" y="6192"/>
                  </a:cubicBezTo>
                  <a:cubicBezTo>
                    <a:pt x="439" y="6325"/>
                    <a:pt x="739" y="6389"/>
                    <a:pt x="1036" y="6389"/>
                  </a:cubicBezTo>
                  <a:cubicBezTo>
                    <a:pt x="1537" y="6389"/>
                    <a:pt x="2032" y="6207"/>
                    <a:pt x="2414" y="5870"/>
                  </a:cubicBezTo>
                  <a:cubicBezTo>
                    <a:pt x="3094" y="5261"/>
                    <a:pt x="3523" y="4439"/>
                    <a:pt x="3630" y="3544"/>
                  </a:cubicBezTo>
                  <a:cubicBezTo>
                    <a:pt x="3916" y="3683"/>
                    <a:pt x="4213" y="3747"/>
                    <a:pt x="4503" y="3747"/>
                  </a:cubicBezTo>
                  <a:cubicBezTo>
                    <a:pt x="5483" y="3747"/>
                    <a:pt x="6382" y="3011"/>
                    <a:pt x="6493" y="1934"/>
                  </a:cubicBezTo>
                  <a:cubicBezTo>
                    <a:pt x="6659" y="2006"/>
                    <a:pt x="6823" y="2039"/>
                    <a:pt x="6983" y="2039"/>
                  </a:cubicBezTo>
                  <a:cubicBezTo>
                    <a:pt x="7852" y="2039"/>
                    <a:pt x="8593" y="1074"/>
                    <a:pt x="8925" y="288"/>
                  </a:cubicBezTo>
                  <a:cubicBezTo>
                    <a:pt x="8976" y="135"/>
                    <a:pt x="8846" y="0"/>
                    <a:pt x="8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4"/>
            <p:cNvSpPr/>
            <p:nvPr/>
          </p:nvSpPr>
          <p:spPr>
            <a:xfrm>
              <a:off x="4374881" y="2189187"/>
              <a:ext cx="140123" cy="94339"/>
            </a:xfrm>
            <a:custGeom>
              <a:avLst/>
              <a:gdLst/>
              <a:ahLst/>
              <a:cxnLst/>
              <a:rect l="l" t="t" r="r" b="b"/>
              <a:pathLst>
                <a:path w="6727" h="4529" extrusionOk="0">
                  <a:moveTo>
                    <a:pt x="6395" y="1"/>
                  </a:moveTo>
                  <a:cubicBezTo>
                    <a:pt x="6375" y="1"/>
                    <a:pt x="6354" y="5"/>
                    <a:pt x="6333" y="16"/>
                  </a:cubicBezTo>
                  <a:cubicBezTo>
                    <a:pt x="5939" y="445"/>
                    <a:pt x="5832" y="1089"/>
                    <a:pt x="5438" y="1554"/>
                  </a:cubicBezTo>
                  <a:cubicBezTo>
                    <a:pt x="5119" y="1965"/>
                    <a:pt x="4567" y="2346"/>
                    <a:pt x="4051" y="2346"/>
                  </a:cubicBezTo>
                  <a:cubicBezTo>
                    <a:pt x="3758" y="2346"/>
                    <a:pt x="3476" y="2223"/>
                    <a:pt x="3256" y="1912"/>
                  </a:cubicBezTo>
                  <a:cubicBezTo>
                    <a:pt x="3205" y="1861"/>
                    <a:pt x="3123" y="1827"/>
                    <a:pt x="3046" y="1827"/>
                  </a:cubicBezTo>
                  <a:cubicBezTo>
                    <a:pt x="2960" y="1827"/>
                    <a:pt x="2881" y="1870"/>
                    <a:pt x="2862" y="1984"/>
                  </a:cubicBezTo>
                  <a:cubicBezTo>
                    <a:pt x="2652" y="3248"/>
                    <a:pt x="1580" y="4167"/>
                    <a:pt x="288" y="4167"/>
                  </a:cubicBezTo>
                  <a:cubicBezTo>
                    <a:pt x="264" y="4167"/>
                    <a:pt x="239" y="4167"/>
                    <a:pt x="215" y="4166"/>
                  </a:cubicBezTo>
                  <a:cubicBezTo>
                    <a:pt x="0" y="4166"/>
                    <a:pt x="0" y="4488"/>
                    <a:pt x="215" y="4524"/>
                  </a:cubicBezTo>
                  <a:cubicBezTo>
                    <a:pt x="270" y="4527"/>
                    <a:pt x="324" y="4528"/>
                    <a:pt x="379" y="4528"/>
                  </a:cubicBezTo>
                  <a:cubicBezTo>
                    <a:pt x="1671" y="4528"/>
                    <a:pt x="2807" y="3720"/>
                    <a:pt x="3184" y="2484"/>
                  </a:cubicBezTo>
                  <a:cubicBezTo>
                    <a:pt x="3482" y="2677"/>
                    <a:pt x="3822" y="2775"/>
                    <a:pt x="4163" y="2775"/>
                  </a:cubicBezTo>
                  <a:cubicBezTo>
                    <a:pt x="4520" y="2775"/>
                    <a:pt x="4877" y="2668"/>
                    <a:pt x="5188" y="2449"/>
                  </a:cubicBezTo>
                  <a:cubicBezTo>
                    <a:pt x="5796" y="2019"/>
                    <a:pt x="6726" y="874"/>
                    <a:pt x="6512" y="52"/>
                  </a:cubicBezTo>
                  <a:cubicBezTo>
                    <a:pt x="6486" y="26"/>
                    <a:pt x="6443" y="1"/>
                    <a:pt x="6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4"/>
            <p:cNvSpPr/>
            <p:nvPr/>
          </p:nvSpPr>
          <p:spPr>
            <a:xfrm>
              <a:off x="3628857" y="2305234"/>
              <a:ext cx="369670" cy="209466"/>
            </a:xfrm>
            <a:custGeom>
              <a:avLst/>
              <a:gdLst/>
              <a:ahLst/>
              <a:cxnLst/>
              <a:rect l="l" t="t" r="r" b="b"/>
              <a:pathLst>
                <a:path w="17747" h="10056" extrusionOk="0">
                  <a:moveTo>
                    <a:pt x="13665" y="0"/>
                  </a:moveTo>
                  <a:cubicBezTo>
                    <a:pt x="13408" y="0"/>
                    <a:pt x="13146" y="31"/>
                    <a:pt x="12881" y="98"/>
                  </a:cubicBezTo>
                  <a:cubicBezTo>
                    <a:pt x="10418" y="682"/>
                    <a:pt x="7894" y="974"/>
                    <a:pt x="5374" y="974"/>
                  </a:cubicBezTo>
                  <a:cubicBezTo>
                    <a:pt x="3573" y="974"/>
                    <a:pt x="1775" y="825"/>
                    <a:pt x="1" y="527"/>
                  </a:cubicBezTo>
                  <a:lnTo>
                    <a:pt x="1" y="527"/>
                  </a:lnTo>
                  <a:cubicBezTo>
                    <a:pt x="430" y="3461"/>
                    <a:pt x="1575" y="6895"/>
                    <a:pt x="4043" y="8505"/>
                  </a:cubicBezTo>
                  <a:cubicBezTo>
                    <a:pt x="5603" y="9530"/>
                    <a:pt x="7412" y="10056"/>
                    <a:pt x="9230" y="10056"/>
                  </a:cubicBezTo>
                  <a:cubicBezTo>
                    <a:pt x="10330" y="10056"/>
                    <a:pt x="11434" y="9863"/>
                    <a:pt x="12487" y="9471"/>
                  </a:cubicBezTo>
                  <a:cubicBezTo>
                    <a:pt x="15313" y="8398"/>
                    <a:pt x="17281" y="5858"/>
                    <a:pt x="17746" y="2888"/>
                  </a:cubicBezTo>
                  <a:cubicBezTo>
                    <a:pt x="16815" y="1337"/>
                    <a:pt x="15346" y="0"/>
                    <a:pt x="13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4"/>
            <p:cNvSpPr/>
            <p:nvPr/>
          </p:nvSpPr>
          <p:spPr>
            <a:xfrm>
              <a:off x="3646000" y="2389618"/>
              <a:ext cx="273519" cy="51763"/>
            </a:xfrm>
            <a:custGeom>
              <a:avLst/>
              <a:gdLst/>
              <a:ahLst/>
              <a:cxnLst/>
              <a:rect l="l" t="t" r="r" b="b"/>
              <a:pathLst>
                <a:path w="13131" h="2485" extrusionOk="0">
                  <a:moveTo>
                    <a:pt x="144" y="0"/>
                  </a:moveTo>
                  <a:cubicBezTo>
                    <a:pt x="72" y="0"/>
                    <a:pt x="0" y="54"/>
                    <a:pt x="0" y="161"/>
                  </a:cubicBezTo>
                  <a:cubicBezTo>
                    <a:pt x="36" y="1234"/>
                    <a:pt x="788" y="2129"/>
                    <a:pt x="1861" y="2379"/>
                  </a:cubicBezTo>
                  <a:cubicBezTo>
                    <a:pt x="2092" y="2452"/>
                    <a:pt x="2326" y="2484"/>
                    <a:pt x="2559" y="2484"/>
                  </a:cubicBezTo>
                  <a:cubicBezTo>
                    <a:pt x="3481" y="2484"/>
                    <a:pt x="4388" y="1970"/>
                    <a:pt x="5045" y="1342"/>
                  </a:cubicBezTo>
                  <a:cubicBezTo>
                    <a:pt x="5586" y="1990"/>
                    <a:pt x="6353" y="2312"/>
                    <a:pt x="7123" y="2312"/>
                  </a:cubicBezTo>
                  <a:cubicBezTo>
                    <a:pt x="7882" y="2312"/>
                    <a:pt x="8645" y="1999"/>
                    <a:pt x="9195" y="1378"/>
                  </a:cubicBezTo>
                  <a:cubicBezTo>
                    <a:pt x="9674" y="1801"/>
                    <a:pt x="10314" y="2016"/>
                    <a:pt x="10941" y="2016"/>
                  </a:cubicBezTo>
                  <a:cubicBezTo>
                    <a:pt x="11954" y="2016"/>
                    <a:pt x="12932" y="1454"/>
                    <a:pt x="13131" y="304"/>
                  </a:cubicBezTo>
                  <a:cubicBezTo>
                    <a:pt x="13131" y="173"/>
                    <a:pt x="13038" y="96"/>
                    <a:pt x="12940" y="96"/>
                  </a:cubicBezTo>
                  <a:cubicBezTo>
                    <a:pt x="12878" y="96"/>
                    <a:pt x="12815" y="127"/>
                    <a:pt x="12773" y="197"/>
                  </a:cubicBezTo>
                  <a:cubicBezTo>
                    <a:pt x="12523" y="877"/>
                    <a:pt x="11950" y="1378"/>
                    <a:pt x="11235" y="1592"/>
                  </a:cubicBezTo>
                  <a:cubicBezTo>
                    <a:pt x="11111" y="1617"/>
                    <a:pt x="10987" y="1629"/>
                    <a:pt x="10865" y="1629"/>
                  </a:cubicBezTo>
                  <a:cubicBezTo>
                    <a:pt x="10279" y="1629"/>
                    <a:pt x="9723" y="1356"/>
                    <a:pt x="9338" y="912"/>
                  </a:cubicBezTo>
                  <a:cubicBezTo>
                    <a:pt x="9285" y="877"/>
                    <a:pt x="9222" y="859"/>
                    <a:pt x="9164" y="859"/>
                  </a:cubicBezTo>
                  <a:cubicBezTo>
                    <a:pt x="9106" y="859"/>
                    <a:pt x="9052" y="877"/>
                    <a:pt x="9016" y="912"/>
                  </a:cubicBezTo>
                  <a:cubicBezTo>
                    <a:pt x="8551" y="1556"/>
                    <a:pt x="7845" y="1878"/>
                    <a:pt x="7138" y="1878"/>
                  </a:cubicBezTo>
                  <a:cubicBezTo>
                    <a:pt x="6432" y="1878"/>
                    <a:pt x="5725" y="1556"/>
                    <a:pt x="5260" y="912"/>
                  </a:cubicBezTo>
                  <a:cubicBezTo>
                    <a:pt x="5218" y="850"/>
                    <a:pt x="5140" y="812"/>
                    <a:pt x="5061" y="812"/>
                  </a:cubicBezTo>
                  <a:cubicBezTo>
                    <a:pt x="5004" y="812"/>
                    <a:pt x="4947" y="832"/>
                    <a:pt x="4902" y="877"/>
                  </a:cubicBezTo>
                  <a:cubicBezTo>
                    <a:pt x="4294" y="1592"/>
                    <a:pt x="3364" y="2022"/>
                    <a:pt x="2398" y="2057"/>
                  </a:cubicBezTo>
                  <a:cubicBezTo>
                    <a:pt x="1324" y="2022"/>
                    <a:pt x="466" y="1199"/>
                    <a:pt x="287" y="161"/>
                  </a:cubicBezTo>
                  <a:cubicBezTo>
                    <a:pt x="287" y="54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4"/>
            <p:cNvSpPr/>
            <p:nvPr/>
          </p:nvSpPr>
          <p:spPr>
            <a:xfrm>
              <a:off x="3728968" y="2448756"/>
              <a:ext cx="171931" cy="59157"/>
            </a:xfrm>
            <a:custGeom>
              <a:avLst/>
              <a:gdLst/>
              <a:ahLst/>
              <a:cxnLst/>
              <a:rect l="l" t="t" r="r" b="b"/>
              <a:pathLst>
                <a:path w="8254" h="2840" extrusionOk="0">
                  <a:moveTo>
                    <a:pt x="8043" y="1"/>
                  </a:moveTo>
                  <a:cubicBezTo>
                    <a:pt x="7989" y="1"/>
                    <a:pt x="7935" y="24"/>
                    <a:pt x="7896" y="77"/>
                  </a:cubicBezTo>
                  <a:cubicBezTo>
                    <a:pt x="7574" y="721"/>
                    <a:pt x="7001" y="1258"/>
                    <a:pt x="6321" y="1508"/>
                  </a:cubicBezTo>
                  <a:cubicBezTo>
                    <a:pt x="6119" y="1582"/>
                    <a:pt x="5930" y="1611"/>
                    <a:pt x="5749" y="1611"/>
                  </a:cubicBezTo>
                  <a:cubicBezTo>
                    <a:pt x="5227" y="1611"/>
                    <a:pt x="4768" y="1373"/>
                    <a:pt x="4211" y="1293"/>
                  </a:cubicBezTo>
                  <a:cubicBezTo>
                    <a:pt x="4196" y="1292"/>
                    <a:pt x="4182" y="1292"/>
                    <a:pt x="4167" y="1292"/>
                  </a:cubicBezTo>
                  <a:cubicBezTo>
                    <a:pt x="3649" y="1292"/>
                    <a:pt x="3196" y="1908"/>
                    <a:pt x="2744" y="2152"/>
                  </a:cubicBezTo>
                  <a:cubicBezTo>
                    <a:pt x="2326" y="2351"/>
                    <a:pt x="1865" y="2450"/>
                    <a:pt x="1396" y="2450"/>
                  </a:cubicBezTo>
                  <a:cubicBezTo>
                    <a:pt x="1021" y="2450"/>
                    <a:pt x="641" y="2387"/>
                    <a:pt x="275" y="2259"/>
                  </a:cubicBezTo>
                  <a:cubicBezTo>
                    <a:pt x="263" y="2257"/>
                    <a:pt x="252" y="2256"/>
                    <a:pt x="241" y="2256"/>
                  </a:cubicBezTo>
                  <a:cubicBezTo>
                    <a:pt x="83" y="2256"/>
                    <a:pt x="1" y="2479"/>
                    <a:pt x="168" y="2546"/>
                  </a:cubicBezTo>
                  <a:cubicBezTo>
                    <a:pt x="592" y="2737"/>
                    <a:pt x="1041" y="2839"/>
                    <a:pt x="1493" y="2839"/>
                  </a:cubicBezTo>
                  <a:cubicBezTo>
                    <a:pt x="1804" y="2839"/>
                    <a:pt x="2116" y="2791"/>
                    <a:pt x="2422" y="2689"/>
                  </a:cubicBezTo>
                  <a:cubicBezTo>
                    <a:pt x="2779" y="2581"/>
                    <a:pt x="3101" y="2403"/>
                    <a:pt x="3423" y="2188"/>
                  </a:cubicBezTo>
                  <a:cubicBezTo>
                    <a:pt x="3650" y="2026"/>
                    <a:pt x="3817" y="1748"/>
                    <a:pt x="4164" y="1748"/>
                  </a:cubicBezTo>
                  <a:cubicBezTo>
                    <a:pt x="4201" y="1748"/>
                    <a:pt x="4240" y="1752"/>
                    <a:pt x="4282" y="1759"/>
                  </a:cubicBezTo>
                  <a:cubicBezTo>
                    <a:pt x="4497" y="1794"/>
                    <a:pt x="4711" y="1866"/>
                    <a:pt x="4890" y="1973"/>
                  </a:cubicBezTo>
                  <a:cubicBezTo>
                    <a:pt x="5097" y="2040"/>
                    <a:pt x="5324" y="2072"/>
                    <a:pt x="5560" y="2072"/>
                  </a:cubicBezTo>
                  <a:cubicBezTo>
                    <a:pt x="6713" y="2072"/>
                    <a:pt x="8075" y="1313"/>
                    <a:pt x="8253" y="184"/>
                  </a:cubicBezTo>
                  <a:cubicBezTo>
                    <a:pt x="8231" y="71"/>
                    <a:pt x="8136" y="1"/>
                    <a:pt x="8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4"/>
            <p:cNvSpPr/>
            <p:nvPr/>
          </p:nvSpPr>
          <p:spPr>
            <a:xfrm>
              <a:off x="3771942" y="1892143"/>
              <a:ext cx="654354" cy="727259"/>
            </a:xfrm>
            <a:custGeom>
              <a:avLst/>
              <a:gdLst/>
              <a:ahLst/>
              <a:cxnLst/>
              <a:rect l="l" t="t" r="r" b="b"/>
              <a:pathLst>
                <a:path w="31414" h="34914" extrusionOk="0">
                  <a:moveTo>
                    <a:pt x="21110" y="1"/>
                  </a:moveTo>
                  <a:cubicBezTo>
                    <a:pt x="20824" y="2255"/>
                    <a:pt x="19142" y="4222"/>
                    <a:pt x="17174" y="5510"/>
                  </a:cubicBezTo>
                  <a:cubicBezTo>
                    <a:pt x="15171" y="6763"/>
                    <a:pt x="12845" y="7406"/>
                    <a:pt x="10555" y="8050"/>
                  </a:cubicBezTo>
                  <a:cubicBezTo>
                    <a:pt x="10000" y="8216"/>
                    <a:pt x="9098" y="8350"/>
                    <a:pt x="8055" y="8350"/>
                  </a:cubicBezTo>
                  <a:cubicBezTo>
                    <a:pt x="5938" y="8350"/>
                    <a:pt x="3240" y="7798"/>
                    <a:pt x="1682" y="5832"/>
                  </a:cubicBezTo>
                  <a:lnTo>
                    <a:pt x="1682" y="5832"/>
                  </a:lnTo>
                  <a:cubicBezTo>
                    <a:pt x="1" y="8909"/>
                    <a:pt x="2291" y="24973"/>
                    <a:pt x="6799" y="30734"/>
                  </a:cubicBezTo>
                  <a:cubicBezTo>
                    <a:pt x="8087" y="32522"/>
                    <a:pt x="9911" y="33810"/>
                    <a:pt x="12022" y="34454"/>
                  </a:cubicBezTo>
                  <a:cubicBezTo>
                    <a:pt x="12201" y="34490"/>
                    <a:pt x="12380" y="34562"/>
                    <a:pt x="12559" y="34598"/>
                  </a:cubicBezTo>
                  <a:cubicBezTo>
                    <a:pt x="13426" y="34808"/>
                    <a:pt x="14347" y="34914"/>
                    <a:pt x="15321" y="34914"/>
                  </a:cubicBezTo>
                  <a:cubicBezTo>
                    <a:pt x="18487" y="34914"/>
                    <a:pt x="22217" y="33800"/>
                    <a:pt x="26512" y="31556"/>
                  </a:cubicBezTo>
                  <a:cubicBezTo>
                    <a:pt x="27442" y="31091"/>
                    <a:pt x="28265" y="30447"/>
                    <a:pt x="28909" y="29660"/>
                  </a:cubicBezTo>
                  <a:cubicBezTo>
                    <a:pt x="29983" y="28408"/>
                    <a:pt x="30734" y="26870"/>
                    <a:pt x="31092" y="25260"/>
                  </a:cubicBezTo>
                  <a:cubicBezTo>
                    <a:pt x="31342" y="24007"/>
                    <a:pt x="31414" y="22755"/>
                    <a:pt x="31271" y="21503"/>
                  </a:cubicBezTo>
                  <a:cubicBezTo>
                    <a:pt x="30197" y="11485"/>
                    <a:pt x="23078" y="716"/>
                    <a:pt x="21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4"/>
            <p:cNvSpPr/>
            <p:nvPr/>
          </p:nvSpPr>
          <p:spPr>
            <a:xfrm>
              <a:off x="4026824" y="2352082"/>
              <a:ext cx="347319" cy="267332"/>
            </a:xfrm>
            <a:custGeom>
              <a:avLst/>
              <a:gdLst/>
              <a:ahLst/>
              <a:cxnLst/>
              <a:rect l="l" t="t" r="r" b="b"/>
              <a:pathLst>
                <a:path w="16674" h="12834" extrusionOk="0">
                  <a:moveTo>
                    <a:pt x="7085" y="0"/>
                  </a:moveTo>
                  <a:cubicBezTo>
                    <a:pt x="4743" y="0"/>
                    <a:pt x="2662" y="1338"/>
                    <a:pt x="1432" y="3931"/>
                  </a:cubicBezTo>
                  <a:cubicBezTo>
                    <a:pt x="394" y="6149"/>
                    <a:pt x="1" y="9262"/>
                    <a:pt x="323" y="12518"/>
                  </a:cubicBezTo>
                  <a:cubicBezTo>
                    <a:pt x="1190" y="12728"/>
                    <a:pt x="2111" y="12834"/>
                    <a:pt x="3085" y="12834"/>
                  </a:cubicBezTo>
                  <a:cubicBezTo>
                    <a:pt x="6251" y="12834"/>
                    <a:pt x="9981" y="11720"/>
                    <a:pt x="14276" y="9476"/>
                  </a:cubicBezTo>
                  <a:cubicBezTo>
                    <a:pt x="15206" y="9011"/>
                    <a:pt x="16029" y="8367"/>
                    <a:pt x="16673" y="7580"/>
                  </a:cubicBezTo>
                  <a:cubicBezTo>
                    <a:pt x="15171" y="5362"/>
                    <a:pt x="13024" y="2571"/>
                    <a:pt x="11664" y="1605"/>
                  </a:cubicBezTo>
                  <a:cubicBezTo>
                    <a:pt x="10132" y="529"/>
                    <a:pt x="8557" y="0"/>
                    <a:pt x="7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4"/>
            <p:cNvSpPr/>
            <p:nvPr/>
          </p:nvSpPr>
          <p:spPr>
            <a:xfrm>
              <a:off x="3821873" y="2009336"/>
              <a:ext cx="528415" cy="302452"/>
            </a:xfrm>
            <a:custGeom>
              <a:avLst/>
              <a:gdLst/>
              <a:ahLst/>
              <a:cxnLst/>
              <a:rect l="l" t="t" r="r" b="b"/>
              <a:pathLst>
                <a:path w="25368" h="14520" extrusionOk="0">
                  <a:moveTo>
                    <a:pt x="18857" y="0"/>
                  </a:moveTo>
                  <a:cubicBezTo>
                    <a:pt x="18200" y="0"/>
                    <a:pt x="17564" y="160"/>
                    <a:pt x="16995" y="457"/>
                  </a:cubicBezTo>
                  <a:cubicBezTo>
                    <a:pt x="14598" y="1530"/>
                    <a:pt x="12702" y="3498"/>
                    <a:pt x="11772" y="5931"/>
                  </a:cubicBezTo>
                  <a:cubicBezTo>
                    <a:pt x="10305" y="5358"/>
                    <a:pt x="8802" y="5000"/>
                    <a:pt x="7300" y="4822"/>
                  </a:cubicBezTo>
                  <a:cubicBezTo>
                    <a:pt x="7101" y="4804"/>
                    <a:pt x="6904" y="4795"/>
                    <a:pt x="6707" y="4795"/>
                  </a:cubicBezTo>
                  <a:cubicBezTo>
                    <a:pt x="5342" y="4795"/>
                    <a:pt x="4029" y="5225"/>
                    <a:pt x="2935" y="6038"/>
                  </a:cubicBezTo>
                  <a:cubicBezTo>
                    <a:pt x="1" y="8471"/>
                    <a:pt x="1718" y="11941"/>
                    <a:pt x="4437" y="13480"/>
                  </a:cubicBezTo>
                  <a:cubicBezTo>
                    <a:pt x="4795" y="13659"/>
                    <a:pt x="5153" y="13838"/>
                    <a:pt x="5547" y="13945"/>
                  </a:cubicBezTo>
                  <a:cubicBezTo>
                    <a:pt x="6737" y="14338"/>
                    <a:pt x="8027" y="14519"/>
                    <a:pt x="9344" y="14519"/>
                  </a:cubicBezTo>
                  <a:cubicBezTo>
                    <a:pt x="12576" y="14519"/>
                    <a:pt x="15971" y="13430"/>
                    <a:pt x="18462" y="11727"/>
                  </a:cubicBezTo>
                  <a:cubicBezTo>
                    <a:pt x="21575" y="9544"/>
                    <a:pt x="25367" y="1637"/>
                    <a:pt x="19750" y="99"/>
                  </a:cubicBezTo>
                  <a:cubicBezTo>
                    <a:pt x="19451" y="32"/>
                    <a:pt x="19152" y="0"/>
                    <a:pt x="18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4"/>
            <p:cNvSpPr/>
            <p:nvPr/>
          </p:nvSpPr>
          <p:spPr>
            <a:xfrm>
              <a:off x="4061111" y="2186854"/>
              <a:ext cx="52929" cy="66760"/>
            </a:xfrm>
            <a:custGeom>
              <a:avLst/>
              <a:gdLst/>
              <a:ahLst/>
              <a:cxnLst/>
              <a:rect l="l" t="t" r="r" b="b"/>
              <a:pathLst>
                <a:path w="2541" h="3205" extrusionOk="0">
                  <a:moveTo>
                    <a:pt x="2119" y="0"/>
                  </a:moveTo>
                  <a:cubicBezTo>
                    <a:pt x="1317" y="0"/>
                    <a:pt x="563" y="321"/>
                    <a:pt x="1" y="915"/>
                  </a:cubicBezTo>
                  <a:cubicBezTo>
                    <a:pt x="752" y="1702"/>
                    <a:pt x="1646" y="2453"/>
                    <a:pt x="2398" y="3205"/>
                  </a:cubicBezTo>
                  <a:cubicBezTo>
                    <a:pt x="2541" y="2167"/>
                    <a:pt x="2541" y="1094"/>
                    <a:pt x="2469" y="20"/>
                  </a:cubicBezTo>
                  <a:cubicBezTo>
                    <a:pt x="2352" y="7"/>
                    <a:pt x="2235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4"/>
            <p:cNvSpPr/>
            <p:nvPr/>
          </p:nvSpPr>
          <p:spPr>
            <a:xfrm>
              <a:off x="4092211" y="2468691"/>
              <a:ext cx="50909" cy="23684"/>
            </a:xfrm>
            <a:custGeom>
              <a:avLst/>
              <a:gdLst/>
              <a:ahLst/>
              <a:cxnLst/>
              <a:rect l="l" t="t" r="r" b="b"/>
              <a:pathLst>
                <a:path w="2444" h="1137" extrusionOk="0">
                  <a:moveTo>
                    <a:pt x="2209" y="0"/>
                  </a:moveTo>
                  <a:cubicBezTo>
                    <a:pt x="2164" y="0"/>
                    <a:pt x="2118" y="18"/>
                    <a:pt x="2085" y="50"/>
                  </a:cubicBezTo>
                  <a:cubicBezTo>
                    <a:pt x="1978" y="122"/>
                    <a:pt x="1907" y="265"/>
                    <a:pt x="1835" y="372"/>
                  </a:cubicBezTo>
                  <a:cubicBezTo>
                    <a:pt x="1692" y="515"/>
                    <a:pt x="1549" y="623"/>
                    <a:pt x="1370" y="658"/>
                  </a:cubicBezTo>
                  <a:cubicBezTo>
                    <a:pt x="1263" y="691"/>
                    <a:pt x="1152" y="707"/>
                    <a:pt x="1043" y="707"/>
                  </a:cubicBezTo>
                  <a:cubicBezTo>
                    <a:pt x="789" y="707"/>
                    <a:pt x="543" y="619"/>
                    <a:pt x="368" y="444"/>
                  </a:cubicBezTo>
                  <a:cubicBezTo>
                    <a:pt x="334" y="418"/>
                    <a:pt x="294" y="407"/>
                    <a:pt x="254" y="407"/>
                  </a:cubicBezTo>
                  <a:cubicBezTo>
                    <a:pt x="126" y="407"/>
                    <a:pt x="0" y="522"/>
                    <a:pt x="82" y="658"/>
                  </a:cubicBezTo>
                  <a:cubicBezTo>
                    <a:pt x="329" y="961"/>
                    <a:pt x="683" y="1137"/>
                    <a:pt x="1061" y="1137"/>
                  </a:cubicBezTo>
                  <a:cubicBezTo>
                    <a:pt x="1174" y="1137"/>
                    <a:pt x="1290" y="1121"/>
                    <a:pt x="1406" y="1088"/>
                  </a:cubicBezTo>
                  <a:cubicBezTo>
                    <a:pt x="1799" y="1016"/>
                    <a:pt x="2443" y="587"/>
                    <a:pt x="2336" y="86"/>
                  </a:cubicBezTo>
                  <a:cubicBezTo>
                    <a:pt x="2316" y="27"/>
                    <a:pt x="2264" y="0"/>
                    <a:pt x="2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4"/>
            <p:cNvSpPr/>
            <p:nvPr/>
          </p:nvSpPr>
          <p:spPr>
            <a:xfrm>
              <a:off x="4160598" y="2440112"/>
              <a:ext cx="49596" cy="31058"/>
            </a:xfrm>
            <a:custGeom>
              <a:avLst/>
              <a:gdLst/>
              <a:ahLst/>
              <a:cxnLst/>
              <a:rect l="l" t="t" r="r" b="b"/>
              <a:pathLst>
                <a:path w="2381" h="1491" extrusionOk="0">
                  <a:moveTo>
                    <a:pt x="1879" y="0"/>
                  </a:moveTo>
                  <a:cubicBezTo>
                    <a:pt x="1852" y="0"/>
                    <a:pt x="1826" y="9"/>
                    <a:pt x="1808" y="27"/>
                  </a:cubicBezTo>
                  <a:cubicBezTo>
                    <a:pt x="1736" y="63"/>
                    <a:pt x="1700" y="170"/>
                    <a:pt x="1700" y="277"/>
                  </a:cubicBezTo>
                  <a:cubicBezTo>
                    <a:pt x="1629" y="456"/>
                    <a:pt x="1557" y="635"/>
                    <a:pt x="1414" y="778"/>
                  </a:cubicBezTo>
                  <a:cubicBezTo>
                    <a:pt x="1242" y="994"/>
                    <a:pt x="992" y="1105"/>
                    <a:pt x="742" y="1105"/>
                  </a:cubicBezTo>
                  <a:cubicBezTo>
                    <a:pt x="576" y="1105"/>
                    <a:pt x="412" y="1057"/>
                    <a:pt x="269" y="957"/>
                  </a:cubicBezTo>
                  <a:cubicBezTo>
                    <a:pt x="234" y="930"/>
                    <a:pt x="198" y="919"/>
                    <a:pt x="165" y="919"/>
                  </a:cubicBezTo>
                  <a:cubicBezTo>
                    <a:pt x="68" y="919"/>
                    <a:pt x="1" y="1020"/>
                    <a:pt x="55" y="1100"/>
                  </a:cubicBezTo>
                  <a:cubicBezTo>
                    <a:pt x="189" y="1388"/>
                    <a:pt x="437" y="1491"/>
                    <a:pt x="704" y="1491"/>
                  </a:cubicBezTo>
                  <a:cubicBezTo>
                    <a:pt x="934" y="1491"/>
                    <a:pt x="1179" y="1414"/>
                    <a:pt x="1378" y="1315"/>
                  </a:cubicBezTo>
                  <a:cubicBezTo>
                    <a:pt x="1700" y="1136"/>
                    <a:pt x="2380" y="385"/>
                    <a:pt x="1951" y="27"/>
                  </a:cubicBezTo>
                  <a:cubicBezTo>
                    <a:pt x="1933" y="9"/>
                    <a:pt x="1906" y="0"/>
                    <a:pt x="1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4"/>
            <p:cNvSpPr/>
            <p:nvPr/>
          </p:nvSpPr>
          <p:spPr>
            <a:xfrm>
              <a:off x="4219527" y="2411220"/>
              <a:ext cx="49534" cy="33370"/>
            </a:xfrm>
            <a:custGeom>
              <a:avLst/>
              <a:gdLst/>
              <a:ahLst/>
              <a:cxnLst/>
              <a:rect l="l" t="t" r="r" b="b"/>
              <a:pathLst>
                <a:path w="2378" h="1602" extrusionOk="0">
                  <a:moveTo>
                    <a:pt x="1859" y="1"/>
                  </a:moveTo>
                  <a:cubicBezTo>
                    <a:pt x="1823" y="1"/>
                    <a:pt x="1787" y="19"/>
                    <a:pt x="1769" y="54"/>
                  </a:cubicBezTo>
                  <a:cubicBezTo>
                    <a:pt x="1734" y="162"/>
                    <a:pt x="1698" y="233"/>
                    <a:pt x="1734" y="341"/>
                  </a:cubicBezTo>
                  <a:cubicBezTo>
                    <a:pt x="1734" y="555"/>
                    <a:pt x="1626" y="806"/>
                    <a:pt x="1447" y="985"/>
                  </a:cubicBezTo>
                  <a:cubicBezTo>
                    <a:pt x="1281" y="1132"/>
                    <a:pt x="1076" y="1204"/>
                    <a:pt x="868" y="1204"/>
                  </a:cubicBezTo>
                  <a:cubicBezTo>
                    <a:pt x="673" y="1204"/>
                    <a:pt x="475" y="1141"/>
                    <a:pt x="303" y="1020"/>
                  </a:cubicBezTo>
                  <a:cubicBezTo>
                    <a:pt x="283" y="1010"/>
                    <a:pt x="262" y="1006"/>
                    <a:pt x="242" y="1006"/>
                  </a:cubicBezTo>
                  <a:cubicBezTo>
                    <a:pt x="116" y="1006"/>
                    <a:pt x="0" y="1178"/>
                    <a:pt x="124" y="1271"/>
                  </a:cubicBezTo>
                  <a:cubicBezTo>
                    <a:pt x="346" y="1494"/>
                    <a:pt x="626" y="1602"/>
                    <a:pt x="912" y="1602"/>
                  </a:cubicBezTo>
                  <a:cubicBezTo>
                    <a:pt x="1131" y="1602"/>
                    <a:pt x="1353" y="1538"/>
                    <a:pt x="1555" y="1414"/>
                  </a:cubicBezTo>
                  <a:cubicBezTo>
                    <a:pt x="1913" y="1199"/>
                    <a:pt x="2378" y="376"/>
                    <a:pt x="1948" y="54"/>
                  </a:cubicBezTo>
                  <a:cubicBezTo>
                    <a:pt x="1930" y="19"/>
                    <a:pt x="1895" y="1"/>
                    <a:pt x="1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4"/>
            <p:cNvSpPr/>
            <p:nvPr/>
          </p:nvSpPr>
          <p:spPr>
            <a:xfrm>
              <a:off x="4133914" y="2498604"/>
              <a:ext cx="44222" cy="26933"/>
            </a:xfrm>
            <a:custGeom>
              <a:avLst/>
              <a:gdLst/>
              <a:ahLst/>
              <a:cxnLst/>
              <a:rect l="l" t="t" r="r" b="b"/>
              <a:pathLst>
                <a:path w="2123" h="1293" extrusionOk="0">
                  <a:moveTo>
                    <a:pt x="1943" y="1"/>
                  </a:moveTo>
                  <a:cubicBezTo>
                    <a:pt x="1906" y="1"/>
                    <a:pt x="1868" y="14"/>
                    <a:pt x="1837" y="45"/>
                  </a:cubicBezTo>
                  <a:cubicBezTo>
                    <a:pt x="1622" y="296"/>
                    <a:pt x="1622" y="654"/>
                    <a:pt x="1336" y="832"/>
                  </a:cubicBezTo>
                  <a:cubicBezTo>
                    <a:pt x="1272" y="880"/>
                    <a:pt x="1200" y="899"/>
                    <a:pt x="1123" y="899"/>
                  </a:cubicBezTo>
                  <a:cubicBezTo>
                    <a:pt x="852" y="899"/>
                    <a:pt x="521" y="658"/>
                    <a:pt x="298" y="546"/>
                  </a:cubicBezTo>
                  <a:cubicBezTo>
                    <a:pt x="274" y="528"/>
                    <a:pt x="248" y="520"/>
                    <a:pt x="224" y="520"/>
                  </a:cubicBezTo>
                  <a:cubicBezTo>
                    <a:pt x="103" y="520"/>
                    <a:pt x="0" y="708"/>
                    <a:pt x="119" y="797"/>
                  </a:cubicBezTo>
                  <a:cubicBezTo>
                    <a:pt x="379" y="1115"/>
                    <a:pt x="756" y="1292"/>
                    <a:pt x="1156" y="1292"/>
                  </a:cubicBezTo>
                  <a:cubicBezTo>
                    <a:pt x="1251" y="1292"/>
                    <a:pt x="1347" y="1282"/>
                    <a:pt x="1443" y="1262"/>
                  </a:cubicBezTo>
                  <a:cubicBezTo>
                    <a:pt x="1872" y="1047"/>
                    <a:pt x="2123" y="618"/>
                    <a:pt x="2123" y="153"/>
                  </a:cubicBezTo>
                  <a:cubicBezTo>
                    <a:pt x="2123" y="77"/>
                    <a:pt x="2033" y="1"/>
                    <a:pt x="1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4"/>
            <p:cNvSpPr/>
            <p:nvPr/>
          </p:nvSpPr>
          <p:spPr>
            <a:xfrm>
              <a:off x="4214257" y="2464962"/>
              <a:ext cx="45118" cy="31412"/>
            </a:xfrm>
            <a:custGeom>
              <a:avLst/>
              <a:gdLst/>
              <a:ahLst/>
              <a:cxnLst/>
              <a:rect l="l" t="t" r="r" b="b"/>
              <a:pathLst>
                <a:path w="2166" h="1508" extrusionOk="0">
                  <a:moveTo>
                    <a:pt x="1594" y="1"/>
                  </a:moveTo>
                  <a:cubicBezTo>
                    <a:pt x="1557" y="1"/>
                    <a:pt x="1512" y="34"/>
                    <a:pt x="1486" y="86"/>
                  </a:cubicBezTo>
                  <a:cubicBezTo>
                    <a:pt x="1486" y="193"/>
                    <a:pt x="1486" y="337"/>
                    <a:pt x="1486" y="444"/>
                  </a:cubicBezTo>
                  <a:cubicBezTo>
                    <a:pt x="1486" y="623"/>
                    <a:pt x="1414" y="837"/>
                    <a:pt x="1307" y="945"/>
                  </a:cubicBezTo>
                  <a:cubicBezTo>
                    <a:pt x="1194" y="1071"/>
                    <a:pt x="1054" y="1121"/>
                    <a:pt x="910" y="1121"/>
                  </a:cubicBezTo>
                  <a:cubicBezTo>
                    <a:pt x="688" y="1121"/>
                    <a:pt x="457" y="1003"/>
                    <a:pt x="305" y="873"/>
                  </a:cubicBezTo>
                  <a:cubicBezTo>
                    <a:pt x="271" y="848"/>
                    <a:pt x="235" y="836"/>
                    <a:pt x="200" y="836"/>
                  </a:cubicBezTo>
                  <a:cubicBezTo>
                    <a:pt x="91" y="836"/>
                    <a:pt x="0" y="952"/>
                    <a:pt x="55" y="1088"/>
                  </a:cubicBezTo>
                  <a:cubicBezTo>
                    <a:pt x="262" y="1364"/>
                    <a:pt x="573" y="1507"/>
                    <a:pt x="892" y="1507"/>
                  </a:cubicBezTo>
                  <a:cubicBezTo>
                    <a:pt x="1069" y="1507"/>
                    <a:pt x="1248" y="1463"/>
                    <a:pt x="1414" y="1374"/>
                  </a:cubicBezTo>
                  <a:cubicBezTo>
                    <a:pt x="1736" y="1159"/>
                    <a:pt x="2166" y="229"/>
                    <a:pt x="1629" y="15"/>
                  </a:cubicBezTo>
                  <a:cubicBezTo>
                    <a:pt x="1619" y="5"/>
                    <a:pt x="1607" y="1"/>
                    <a:pt x="1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4"/>
            <p:cNvSpPr/>
            <p:nvPr/>
          </p:nvSpPr>
          <p:spPr>
            <a:xfrm>
              <a:off x="4256376" y="2517393"/>
              <a:ext cx="102859" cy="80445"/>
            </a:xfrm>
            <a:custGeom>
              <a:avLst/>
              <a:gdLst/>
              <a:ahLst/>
              <a:cxnLst/>
              <a:rect l="l" t="t" r="r" b="b"/>
              <a:pathLst>
                <a:path w="4938" h="3862" extrusionOk="0">
                  <a:moveTo>
                    <a:pt x="2179" y="0"/>
                  </a:moveTo>
                  <a:cubicBezTo>
                    <a:pt x="2084" y="0"/>
                    <a:pt x="1989" y="12"/>
                    <a:pt x="1897" y="38"/>
                  </a:cubicBezTo>
                  <a:cubicBezTo>
                    <a:pt x="716" y="360"/>
                    <a:pt x="0" y="2650"/>
                    <a:pt x="644" y="3651"/>
                  </a:cubicBezTo>
                  <a:cubicBezTo>
                    <a:pt x="734" y="3777"/>
                    <a:pt x="868" y="3839"/>
                    <a:pt x="1002" y="3839"/>
                  </a:cubicBezTo>
                  <a:cubicBezTo>
                    <a:pt x="1136" y="3839"/>
                    <a:pt x="1271" y="3777"/>
                    <a:pt x="1360" y="3651"/>
                  </a:cubicBezTo>
                  <a:cubicBezTo>
                    <a:pt x="1575" y="3294"/>
                    <a:pt x="1718" y="2900"/>
                    <a:pt x="1825" y="2506"/>
                  </a:cubicBezTo>
                  <a:cubicBezTo>
                    <a:pt x="1861" y="2757"/>
                    <a:pt x="1897" y="2972"/>
                    <a:pt x="1932" y="3222"/>
                  </a:cubicBezTo>
                  <a:cubicBezTo>
                    <a:pt x="1968" y="3647"/>
                    <a:pt x="2301" y="3862"/>
                    <a:pt x="2638" y="3862"/>
                  </a:cubicBezTo>
                  <a:cubicBezTo>
                    <a:pt x="2981" y="3862"/>
                    <a:pt x="3327" y="3638"/>
                    <a:pt x="3363" y="3186"/>
                  </a:cubicBezTo>
                  <a:cubicBezTo>
                    <a:pt x="3328" y="2864"/>
                    <a:pt x="3292" y="2506"/>
                    <a:pt x="3185" y="2220"/>
                  </a:cubicBezTo>
                  <a:cubicBezTo>
                    <a:pt x="3185" y="2202"/>
                    <a:pt x="3194" y="2193"/>
                    <a:pt x="3202" y="2193"/>
                  </a:cubicBezTo>
                  <a:cubicBezTo>
                    <a:pt x="3211" y="2193"/>
                    <a:pt x="3220" y="2202"/>
                    <a:pt x="3220" y="2220"/>
                  </a:cubicBezTo>
                  <a:lnTo>
                    <a:pt x="3363" y="2363"/>
                  </a:lnTo>
                  <a:lnTo>
                    <a:pt x="3399" y="2471"/>
                  </a:lnTo>
                  <a:cubicBezTo>
                    <a:pt x="3435" y="2757"/>
                    <a:pt x="3650" y="2972"/>
                    <a:pt x="3936" y="3043"/>
                  </a:cubicBezTo>
                  <a:lnTo>
                    <a:pt x="3972" y="3043"/>
                  </a:lnTo>
                  <a:cubicBezTo>
                    <a:pt x="4028" y="3056"/>
                    <a:pt x="4084" y="3062"/>
                    <a:pt x="4139" y="3062"/>
                  </a:cubicBezTo>
                  <a:cubicBezTo>
                    <a:pt x="4542" y="3062"/>
                    <a:pt x="4902" y="2732"/>
                    <a:pt x="4902" y="2292"/>
                  </a:cubicBezTo>
                  <a:cubicBezTo>
                    <a:pt x="4938" y="1719"/>
                    <a:pt x="4222" y="1111"/>
                    <a:pt x="3793" y="753"/>
                  </a:cubicBezTo>
                  <a:cubicBezTo>
                    <a:pt x="3364" y="416"/>
                    <a:pt x="2751" y="0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4"/>
            <p:cNvSpPr/>
            <p:nvPr/>
          </p:nvSpPr>
          <p:spPr>
            <a:xfrm>
              <a:off x="4085712" y="2568490"/>
              <a:ext cx="96901" cy="82716"/>
            </a:xfrm>
            <a:custGeom>
              <a:avLst/>
              <a:gdLst/>
              <a:ahLst/>
              <a:cxnLst/>
              <a:rect l="l" t="t" r="r" b="b"/>
              <a:pathLst>
                <a:path w="4652" h="3971" extrusionOk="0">
                  <a:moveTo>
                    <a:pt x="2010" y="1"/>
                  </a:moveTo>
                  <a:cubicBezTo>
                    <a:pt x="1883" y="1"/>
                    <a:pt x="1761" y="18"/>
                    <a:pt x="1646" y="53"/>
                  </a:cubicBezTo>
                  <a:cubicBezTo>
                    <a:pt x="1002" y="268"/>
                    <a:pt x="609" y="1127"/>
                    <a:pt x="430" y="1699"/>
                  </a:cubicBezTo>
                  <a:cubicBezTo>
                    <a:pt x="251" y="2236"/>
                    <a:pt x="0" y="3095"/>
                    <a:pt x="358" y="3631"/>
                  </a:cubicBezTo>
                  <a:cubicBezTo>
                    <a:pt x="518" y="3851"/>
                    <a:pt x="768" y="3971"/>
                    <a:pt x="1013" y="3971"/>
                  </a:cubicBezTo>
                  <a:cubicBezTo>
                    <a:pt x="1206" y="3971"/>
                    <a:pt x="1397" y="3896"/>
                    <a:pt x="1539" y="3739"/>
                  </a:cubicBezTo>
                  <a:lnTo>
                    <a:pt x="1575" y="3703"/>
                  </a:lnTo>
                  <a:cubicBezTo>
                    <a:pt x="1753" y="3488"/>
                    <a:pt x="1825" y="3202"/>
                    <a:pt x="1718" y="2951"/>
                  </a:cubicBezTo>
                  <a:cubicBezTo>
                    <a:pt x="1718" y="2916"/>
                    <a:pt x="1718" y="2880"/>
                    <a:pt x="1718" y="2880"/>
                  </a:cubicBezTo>
                  <a:lnTo>
                    <a:pt x="1718" y="2665"/>
                  </a:lnTo>
                  <a:lnTo>
                    <a:pt x="1718" y="2629"/>
                  </a:lnTo>
                  <a:cubicBezTo>
                    <a:pt x="1789" y="2916"/>
                    <a:pt x="1932" y="3238"/>
                    <a:pt x="2111" y="3524"/>
                  </a:cubicBezTo>
                  <a:cubicBezTo>
                    <a:pt x="2261" y="3748"/>
                    <a:pt x="2468" y="3842"/>
                    <a:pt x="2673" y="3842"/>
                  </a:cubicBezTo>
                  <a:cubicBezTo>
                    <a:pt x="3155" y="3842"/>
                    <a:pt x="3629" y="3325"/>
                    <a:pt x="3328" y="2773"/>
                  </a:cubicBezTo>
                  <a:cubicBezTo>
                    <a:pt x="3220" y="2558"/>
                    <a:pt x="3113" y="2343"/>
                    <a:pt x="3041" y="2093"/>
                  </a:cubicBezTo>
                  <a:lnTo>
                    <a:pt x="3041" y="2093"/>
                  </a:lnTo>
                  <a:cubicBezTo>
                    <a:pt x="3328" y="2415"/>
                    <a:pt x="3650" y="2629"/>
                    <a:pt x="4043" y="2808"/>
                  </a:cubicBezTo>
                  <a:cubicBezTo>
                    <a:pt x="4097" y="2839"/>
                    <a:pt x="4155" y="2854"/>
                    <a:pt x="4212" y="2854"/>
                  </a:cubicBezTo>
                  <a:cubicBezTo>
                    <a:pt x="4420" y="2854"/>
                    <a:pt x="4623" y="2667"/>
                    <a:pt x="4651" y="2415"/>
                  </a:cubicBezTo>
                  <a:cubicBezTo>
                    <a:pt x="4651" y="1353"/>
                    <a:pt x="3146" y="1"/>
                    <a:pt x="20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4"/>
            <p:cNvSpPr/>
            <p:nvPr/>
          </p:nvSpPr>
          <p:spPr>
            <a:xfrm>
              <a:off x="3947085" y="2177626"/>
              <a:ext cx="44743" cy="38244"/>
            </a:xfrm>
            <a:custGeom>
              <a:avLst/>
              <a:gdLst/>
              <a:ahLst/>
              <a:cxnLst/>
              <a:rect l="l" t="t" r="r" b="b"/>
              <a:pathLst>
                <a:path w="2148" h="1836" extrusionOk="0">
                  <a:moveTo>
                    <a:pt x="1125" y="1"/>
                  </a:moveTo>
                  <a:cubicBezTo>
                    <a:pt x="947" y="1"/>
                    <a:pt x="767" y="46"/>
                    <a:pt x="609" y="141"/>
                  </a:cubicBezTo>
                  <a:cubicBezTo>
                    <a:pt x="215" y="356"/>
                    <a:pt x="1" y="821"/>
                    <a:pt x="180" y="1251"/>
                  </a:cubicBezTo>
                  <a:cubicBezTo>
                    <a:pt x="353" y="1637"/>
                    <a:pt x="725" y="1835"/>
                    <a:pt x="1103" y="1835"/>
                  </a:cubicBezTo>
                  <a:cubicBezTo>
                    <a:pt x="1426" y="1835"/>
                    <a:pt x="1754" y="1690"/>
                    <a:pt x="1968" y="1394"/>
                  </a:cubicBezTo>
                  <a:cubicBezTo>
                    <a:pt x="2147" y="1000"/>
                    <a:pt x="2076" y="571"/>
                    <a:pt x="1790" y="285"/>
                  </a:cubicBezTo>
                  <a:lnTo>
                    <a:pt x="1754" y="213"/>
                  </a:lnTo>
                  <a:cubicBezTo>
                    <a:pt x="1574" y="73"/>
                    <a:pt x="1350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4"/>
            <p:cNvSpPr/>
            <p:nvPr/>
          </p:nvSpPr>
          <p:spPr>
            <a:xfrm>
              <a:off x="4152786" y="2096449"/>
              <a:ext cx="43993" cy="38806"/>
            </a:xfrm>
            <a:custGeom>
              <a:avLst/>
              <a:gdLst/>
              <a:ahLst/>
              <a:cxnLst/>
              <a:rect l="l" t="t" r="r" b="b"/>
              <a:pathLst>
                <a:path w="2112" h="1863" extrusionOk="0">
                  <a:moveTo>
                    <a:pt x="1087" y="1"/>
                  </a:moveTo>
                  <a:cubicBezTo>
                    <a:pt x="917" y="1"/>
                    <a:pt x="741" y="47"/>
                    <a:pt x="573" y="139"/>
                  </a:cubicBezTo>
                  <a:cubicBezTo>
                    <a:pt x="179" y="353"/>
                    <a:pt x="0" y="854"/>
                    <a:pt x="143" y="1284"/>
                  </a:cubicBezTo>
                  <a:cubicBezTo>
                    <a:pt x="334" y="1664"/>
                    <a:pt x="696" y="1863"/>
                    <a:pt x="1064" y="1863"/>
                  </a:cubicBezTo>
                  <a:cubicBezTo>
                    <a:pt x="1387" y="1863"/>
                    <a:pt x="1715" y="1709"/>
                    <a:pt x="1932" y="1391"/>
                  </a:cubicBezTo>
                  <a:cubicBezTo>
                    <a:pt x="2111" y="1033"/>
                    <a:pt x="2040" y="604"/>
                    <a:pt x="1753" y="282"/>
                  </a:cubicBezTo>
                  <a:lnTo>
                    <a:pt x="1718" y="246"/>
                  </a:lnTo>
                  <a:cubicBezTo>
                    <a:pt x="1534" y="82"/>
                    <a:pt x="1315" y="1"/>
                    <a:pt x="10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4"/>
            <p:cNvSpPr/>
            <p:nvPr/>
          </p:nvSpPr>
          <p:spPr>
            <a:xfrm>
              <a:off x="3901633" y="2246596"/>
              <a:ext cx="96651" cy="69051"/>
            </a:xfrm>
            <a:custGeom>
              <a:avLst/>
              <a:gdLst/>
              <a:ahLst/>
              <a:cxnLst/>
              <a:rect l="l" t="t" r="r" b="b"/>
              <a:pathLst>
                <a:path w="4640" h="3315" extrusionOk="0">
                  <a:moveTo>
                    <a:pt x="3212" y="0"/>
                  </a:moveTo>
                  <a:cubicBezTo>
                    <a:pt x="3032" y="0"/>
                    <a:pt x="2841" y="28"/>
                    <a:pt x="2648" y="86"/>
                  </a:cubicBezTo>
                  <a:cubicBezTo>
                    <a:pt x="1896" y="301"/>
                    <a:pt x="1252" y="730"/>
                    <a:pt x="680" y="1303"/>
                  </a:cubicBezTo>
                  <a:cubicBezTo>
                    <a:pt x="0" y="2018"/>
                    <a:pt x="501" y="3235"/>
                    <a:pt x="1503" y="3306"/>
                  </a:cubicBezTo>
                  <a:cubicBezTo>
                    <a:pt x="1551" y="3312"/>
                    <a:pt x="1600" y="3314"/>
                    <a:pt x="1650" y="3314"/>
                  </a:cubicBezTo>
                  <a:cubicBezTo>
                    <a:pt x="2609" y="3314"/>
                    <a:pt x="3918" y="2367"/>
                    <a:pt x="4258" y="1517"/>
                  </a:cubicBezTo>
                  <a:cubicBezTo>
                    <a:pt x="4639" y="578"/>
                    <a:pt x="4034" y="0"/>
                    <a:pt x="3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4"/>
            <p:cNvSpPr/>
            <p:nvPr/>
          </p:nvSpPr>
          <p:spPr>
            <a:xfrm>
              <a:off x="4222839" y="2106010"/>
              <a:ext cx="98088" cy="68781"/>
            </a:xfrm>
            <a:custGeom>
              <a:avLst/>
              <a:gdLst/>
              <a:ahLst/>
              <a:cxnLst/>
              <a:rect l="l" t="t" r="r" b="b"/>
              <a:pathLst>
                <a:path w="4709" h="3302" extrusionOk="0">
                  <a:moveTo>
                    <a:pt x="3246" y="0"/>
                  </a:moveTo>
                  <a:cubicBezTo>
                    <a:pt x="3076" y="0"/>
                    <a:pt x="2898" y="24"/>
                    <a:pt x="2720" y="73"/>
                  </a:cubicBezTo>
                  <a:cubicBezTo>
                    <a:pt x="1968" y="288"/>
                    <a:pt x="1288" y="681"/>
                    <a:pt x="752" y="1254"/>
                  </a:cubicBezTo>
                  <a:cubicBezTo>
                    <a:pt x="0" y="2005"/>
                    <a:pt x="501" y="3257"/>
                    <a:pt x="1575" y="3293"/>
                  </a:cubicBezTo>
                  <a:cubicBezTo>
                    <a:pt x="1621" y="3299"/>
                    <a:pt x="1668" y="3301"/>
                    <a:pt x="1717" y="3301"/>
                  </a:cubicBezTo>
                  <a:cubicBezTo>
                    <a:pt x="2645" y="3301"/>
                    <a:pt x="3954" y="2354"/>
                    <a:pt x="4294" y="1504"/>
                  </a:cubicBezTo>
                  <a:cubicBezTo>
                    <a:pt x="4709" y="556"/>
                    <a:pt x="4068" y="0"/>
                    <a:pt x="3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49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9"/>
          <p:cNvSpPr txBox="1">
            <a:spLocks noGrp="1"/>
          </p:cNvSpPr>
          <p:nvPr>
            <p:ph type="subTitle" idx="1"/>
          </p:nvPr>
        </p:nvSpPr>
        <p:spPr>
          <a:xfrm>
            <a:off x="720825" y="3056450"/>
            <a:ext cx="28989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 care and diet of pets.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59"/>
          <p:cNvSpPr txBox="1">
            <a:spLocks noGrp="1"/>
          </p:cNvSpPr>
          <p:nvPr>
            <p:ph type="title"/>
          </p:nvPr>
        </p:nvSpPr>
        <p:spPr>
          <a:xfrm>
            <a:off x="715050" y="1616350"/>
            <a:ext cx="43413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</a:t>
            </a:r>
            <a:br>
              <a:rPr lang="en"/>
            </a:br>
            <a:r>
              <a:rPr lang="en"/>
              <a:t>Awareness</a:t>
            </a:r>
            <a:endParaRPr/>
          </a:p>
        </p:txBody>
      </p:sp>
      <p:sp>
        <p:nvSpPr>
          <p:cNvPr id="1299" name="Google Shape;1299;p59"/>
          <p:cNvSpPr txBox="1">
            <a:spLocks noGrp="1"/>
          </p:cNvSpPr>
          <p:nvPr>
            <p:ph type="title" idx="2"/>
          </p:nvPr>
        </p:nvSpPr>
        <p:spPr>
          <a:xfrm>
            <a:off x="6273150" y="801075"/>
            <a:ext cx="21558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300" name="Google Shape;1300;p59"/>
          <p:cNvGrpSpPr/>
          <p:nvPr/>
        </p:nvGrpSpPr>
        <p:grpSpPr>
          <a:xfrm>
            <a:off x="5345433" y="2662359"/>
            <a:ext cx="2687204" cy="1792857"/>
            <a:chOff x="5345433" y="2662359"/>
            <a:chExt cx="2687204" cy="1792857"/>
          </a:xfrm>
        </p:grpSpPr>
        <p:sp>
          <p:nvSpPr>
            <p:cNvPr id="1301" name="Google Shape;1301;p59"/>
            <p:cNvSpPr/>
            <p:nvPr/>
          </p:nvSpPr>
          <p:spPr>
            <a:xfrm flipH="1">
              <a:off x="5485272" y="4237462"/>
              <a:ext cx="2303891" cy="217754"/>
            </a:xfrm>
            <a:custGeom>
              <a:avLst/>
              <a:gdLst/>
              <a:ahLst/>
              <a:cxnLst/>
              <a:rect l="l" t="t" r="r" b="b"/>
              <a:pathLst>
                <a:path w="21235" h="2007" extrusionOk="0">
                  <a:moveTo>
                    <a:pt x="10618" y="1"/>
                  </a:moveTo>
                  <a:cubicBezTo>
                    <a:pt x="4760" y="1"/>
                    <a:pt x="1" y="446"/>
                    <a:pt x="1" y="1003"/>
                  </a:cubicBezTo>
                  <a:cubicBezTo>
                    <a:pt x="1" y="1560"/>
                    <a:pt x="4760" y="2006"/>
                    <a:pt x="10618" y="2006"/>
                  </a:cubicBezTo>
                  <a:cubicBezTo>
                    <a:pt x="16491" y="2006"/>
                    <a:pt x="21235" y="1560"/>
                    <a:pt x="21235" y="1003"/>
                  </a:cubicBezTo>
                  <a:cubicBezTo>
                    <a:pt x="21235" y="446"/>
                    <a:pt x="16491" y="1"/>
                    <a:pt x="106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 flipH="1">
              <a:off x="5345433" y="2682106"/>
              <a:ext cx="2687204" cy="1665003"/>
            </a:xfrm>
            <a:custGeom>
              <a:avLst/>
              <a:gdLst/>
              <a:ahLst/>
              <a:cxnLst/>
              <a:rect l="l" t="t" r="r" b="b"/>
              <a:pathLst>
                <a:path w="24768" h="15346" extrusionOk="0">
                  <a:moveTo>
                    <a:pt x="8656" y="1"/>
                  </a:moveTo>
                  <a:cubicBezTo>
                    <a:pt x="7796" y="1"/>
                    <a:pt x="6961" y="270"/>
                    <a:pt x="6256" y="774"/>
                  </a:cubicBezTo>
                  <a:cubicBezTo>
                    <a:pt x="5842" y="1140"/>
                    <a:pt x="5460" y="1522"/>
                    <a:pt x="5094" y="1952"/>
                  </a:cubicBezTo>
                  <a:cubicBezTo>
                    <a:pt x="4553" y="2525"/>
                    <a:pt x="3916" y="3002"/>
                    <a:pt x="3216" y="3384"/>
                  </a:cubicBezTo>
                  <a:cubicBezTo>
                    <a:pt x="2531" y="3750"/>
                    <a:pt x="1767" y="4037"/>
                    <a:pt x="1194" y="4578"/>
                  </a:cubicBezTo>
                  <a:cubicBezTo>
                    <a:pt x="48" y="5645"/>
                    <a:pt x="0" y="7459"/>
                    <a:pt x="398" y="8971"/>
                  </a:cubicBezTo>
                  <a:cubicBezTo>
                    <a:pt x="1019" y="11263"/>
                    <a:pt x="2627" y="13349"/>
                    <a:pt x="4855" y="14176"/>
                  </a:cubicBezTo>
                  <a:cubicBezTo>
                    <a:pt x="6113" y="14636"/>
                    <a:pt x="7475" y="14671"/>
                    <a:pt x="8833" y="14671"/>
                  </a:cubicBezTo>
                  <a:cubicBezTo>
                    <a:pt x="9073" y="14671"/>
                    <a:pt x="9312" y="14670"/>
                    <a:pt x="9551" y="14670"/>
                  </a:cubicBezTo>
                  <a:cubicBezTo>
                    <a:pt x="9677" y="14669"/>
                    <a:pt x="9804" y="14669"/>
                    <a:pt x="9930" y="14669"/>
                  </a:cubicBezTo>
                  <a:cubicBezTo>
                    <a:pt x="13099" y="14669"/>
                    <a:pt x="16267" y="14861"/>
                    <a:pt x="19420" y="15259"/>
                  </a:cubicBezTo>
                  <a:cubicBezTo>
                    <a:pt x="19866" y="15312"/>
                    <a:pt x="20290" y="15345"/>
                    <a:pt x="20691" y="15345"/>
                  </a:cubicBezTo>
                  <a:cubicBezTo>
                    <a:pt x="22204" y="15345"/>
                    <a:pt x="23383" y="14873"/>
                    <a:pt x="24163" y="13237"/>
                  </a:cubicBezTo>
                  <a:cubicBezTo>
                    <a:pt x="24481" y="12553"/>
                    <a:pt x="24768" y="11805"/>
                    <a:pt x="24609" y="11072"/>
                  </a:cubicBezTo>
                  <a:cubicBezTo>
                    <a:pt x="24497" y="10420"/>
                    <a:pt x="24052" y="9879"/>
                    <a:pt x="23765" y="9290"/>
                  </a:cubicBezTo>
                  <a:cubicBezTo>
                    <a:pt x="23192" y="8112"/>
                    <a:pt x="23160" y="6743"/>
                    <a:pt x="22730" y="5501"/>
                  </a:cubicBezTo>
                  <a:cubicBezTo>
                    <a:pt x="21906" y="3043"/>
                    <a:pt x="19398" y="1274"/>
                    <a:pt x="16806" y="1274"/>
                  </a:cubicBezTo>
                  <a:cubicBezTo>
                    <a:pt x="16696" y="1274"/>
                    <a:pt x="16585" y="1277"/>
                    <a:pt x="16475" y="1283"/>
                  </a:cubicBezTo>
                  <a:cubicBezTo>
                    <a:pt x="15813" y="1323"/>
                    <a:pt x="15152" y="1462"/>
                    <a:pt x="14490" y="1462"/>
                  </a:cubicBezTo>
                  <a:cubicBezTo>
                    <a:pt x="14356" y="1462"/>
                    <a:pt x="14222" y="1456"/>
                    <a:pt x="14087" y="1442"/>
                  </a:cubicBezTo>
                  <a:cubicBezTo>
                    <a:pt x="13244" y="1379"/>
                    <a:pt x="12448" y="997"/>
                    <a:pt x="11668" y="694"/>
                  </a:cubicBezTo>
                  <a:cubicBezTo>
                    <a:pt x="10792" y="312"/>
                    <a:pt x="9885" y="89"/>
                    <a:pt x="8930" y="10"/>
                  </a:cubicBezTo>
                  <a:cubicBezTo>
                    <a:pt x="8838" y="4"/>
                    <a:pt x="8747" y="1"/>
                    <a:pt x="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 flipH="1">
              <a:off x="5599089" y="3769391"/>
              <a:ext cx="83107" cy="630479"/>
            </a:xfrm>
            <a:custGeom>
              <a:avLst/>
              <a:gdLst/>
              <a:ahLst/>
              <a:cxnLst/>
              <a:rect l="l" t="t" r="r" b="b"/>
              <a:pathLst>
                <a:path w="766" h="5811" fill="none" extrusionOk="0">
                  <a:moveTo>
                    <a:pt x="1" y="1"/>
                  </a:moveTo>
                  <a:cubicBezTo>
                    <a:pt x="1" y="1"/>
                    <a:pt x="765" y="3216"/>
                    <a:pt x="240" y="5811"/>
                  </a:cubicBezTo>
                </a:path>
              </a:pathLst>
            </a:custGeom>
            <a:noFill/>
            <a:ln w="9525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 flipH="1">
              <a:off x="5652691" y="3788487"/>
              <a:ext cx="129652" cy="113054"/>
            </a:xfrm>
            <a:custGeom>
              <a:avLst/>
              <a:gdLst/>
              <a:ahLst/>
              <a:cxnLst/>
              <a:rect l="l" t="t" r="r" b="b"/>
              <a:pathLst>
                <a:path w="1195" h="1042" extrusionOk="0">
                  <a:moveTo>
                    <a:pt x="1" y="0"/>
                  </a:moveTo>
                  <a:cubicBezTo>
                    <a:pt x="17" y="191"/>
                    <a:pt x="96" y="366"/>
                    <a:pt x="208" y="493"/>
                  </a:cubicBezTo>
                  <a:cubicBezTo>
                    <a:pt x="303" y="653"/>
                    <a:pt x="446" y="796"/>
                    <a:pt x="590" y="891"/>
                  </a:cubicBezTo>
                  <a:cubicBezTo>
                    <a:pt x="659" y="937"/>
                    <a:pt x="853" y="1042"/>
                    <a:pt x="985" y="1042"/>
                  </a:cubicBezTo>
                  <a:cubicBezTo>
                    <a:pt x="1036" y="1042"/>
                    <a:pt x="1077" y="1027"/>
                    <a:pt x="1099" y="987"/>
                  </a:cubicBezTo>
                  <a:cubicBezTo>
                    <a:pt x="1195" y="860"/>
                    <a:pt x="924" y="541"/>
                    <a:pt x="844" y="462"/>
                  </a:cubicBezTo>
                  <a:cubicBezTo>
                    <a:pt x="733" y="350"/>
                    <a:pt x="606" y="271"/>
                    <a:pt x="478" y="223"/>
                  </a:cubicBezTo>
                  <a:cubicBezTo>
                    <a:pt x="335" y="143"/>
                    <a:pt x="176" y="6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 flipH="1">
              <a:off x="5578366" y="3753875"/>
              <a:ext cx="93414" cy="150378"/>
            </a:xfrm>
            <a:custGeom>
              <a:avLst/>
              <a:gdLst/>
              <a:ahLst/>
              <a:cxnLst/>
              <a:rect l="l" t="t" r="r" b="b"/>
              <a:pathLst>
                <a:path w="861" h="1386" extrusionOk="0">
                  <a:moveTo>
                    <a:pt x="828" y="1"/>
                  </a:moveTo>
                  <a:lnTo>
                    <a:pt x="828" y="1"/>
                  </a:lnTo>
                  <a:cubicBezTo>
                    <a:pt x="589" y="176"/>
                    <a:pt x="383" y="399"/>
                    <a:pt x="255" y="669"/>
                  </a:cubicBezTo>
                  <a:cubicBezTo>
                    <a:pt x="191" y="781"/>
                    <a:pt x="0" y="1258"/>
                    <a:pt x="144" y="1370"/>
                  </a:cubicBezTo>
                  <a:cubicBezTo>
                    <a:pt x="158" y="1380"/>
                    <a:pt x="175" y="1385"/>
                    <a:pt x="192" y="1385"/>
                  </a:cubicBezTo>
                  <a:cubicBezTo>
                    <a:pt x="330" y="1385"/>
                    <a:pt x="547" y="1088"/>
                    <a:pt x="589" y="1003"/>
                  </a:cubicBezTo>
                  <a:cubicBezTo>
                    <a:pt x="653" y="892"/>
                    <a:pt x="701" y="765"/>
                    <a:pt x="749" y="637"/>
                  </a:cubicBezTo>
                  <a:cubicBezTo>
                    <a:pt x="828" y="446"/>
                    <a:pt x="860" y="223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 flipH="1">
              <a:off x="5645745" y="3542407"/>
              <a:ext cx="103721" cy="178370"/>
            </a:xfrm>
            <a:custGeom>
              <a:avLst/>
              <a:gdLst/>
              <a:ahLst/>
              <a:cxnLst/>
              <a:rect l="l" t="t" r="r" b="b"/>
              <a:pathLst>
                <a:path w="956" h="1644" extrusionOk="0">
                  <a:moveTo>
                    <a:pt x="405" y="1"/>
                  </a:moveTo>
                  <a:cubicBezTo>
                    <a:pt x="380" y="1"/>
                    <a:pt x="356" y="8"/>
                    <a:pt x="334" y="24"/>
                  </a:cubicBezTo>
                  <a:cubicBezTo>
                    <a:pt x="271" y="87"/>
                    <a:pt x="239" y="215"/>
                    <a:pt x="175" y="262"/>
                  </a:cubicBezTo>
                  <a:lnTo>
                    <a:pt x="80" y="262"/>
                  </a:lnTo>
                  <a:cubicBezTo>
                    <a:pt x="64" y="278"/>
                    <a:pt x="48" y="278"/>
                    <a:pt x="48" y="294"/>
                  </a:cubicBezTo>
                  <a:cubicBezTo>
                    <a:pt x="16" y="358"/>
                    <a:pt x="0" y="422"/>
                    <a:pt x="0" y="485"/>
                  </a:cubicBezTo>
                  <a:cubicBezTo>
                    <a:pt x="16" y="581"/>
                    <a:pt x="48" y="660"/>
                    <a:pt x="80" y="756"/>
                  </a:cubicBezTo>
                  <a:cubicBezTo>
                    <a:pt x="96" y="788"/>
                    <a:pt x="112" y="820"/>
                    <a:pt x="112" y="851"/>
                  </a:cubicBezTo>
                  <a:cubicBezTo>
                    <a:pt x="159" y="1011"/>
                    <a:pt x="191" y="1170"/>
                    <a:pt x="223" y="1329"/>
                  </a:cubicBezTo>
                  <a:cubicBezTo>
                    <a:pt x="191" y="1456"/>
                    <a:pt x="223" y="1599"/>
                    <a:pt x="303" y="1631"/>
                  </a:cubicBezTo>
                  <a:cubicBezTo>
                    <a:pt x="319" y="1639"/>
                    <a:pt x="338" y="1643"/>
                    <a:pt x="358" y="1643"/>
                  </a:cubicBezTo>
                  <a:cubicBezTo>
                    <a:pt x="378" y="1643"/>
                    <a:pt x="398" y="1639"/>
                    <a:pt x="414" y="1631"/>
                  </a:cubicBezTo>
                  <a:cubicBezTo>
                    <a:pt x="573" y="1552"/>
                    <a:pt x="716" y="1408"/>
                    <a:pt x="796" y="1233"/>
                  </a:cubicBezTo>
                  <a:cubicBezTo>
                    <a:pt x="860" y="1122"/>
                    <a:pt x="907" y="979"/>
                    <a:pt x="923" y="835"/>
                  </a:cubicBezTo>
                  <a:cubicBezTo>
                    <a:pt x="955" y="692"/>
                    <a:pt x="907" y="549"/>
                    <a:pt x="796" y="438"/>
                  </a:cubicBezTo>
                  <a:cubicBezTo>
                    <a:pt x="780" y="438"/>
                    <a:pt x="748" y="422"/>
                    <a:pt x="732" y="422"/>
                  </a:cubicBezTo>
                  <a:cubicBezTo>
                    <a:pt x="701" y="406"/>
                    <a:pt x="669" y="390"/>
                    <a:pt x="637" y="374"/>
                  </a:cubicBezTo>
                  <a:cubicBezTo>
                    <a:pt x="589" y="278"/>
                    <a:pt x="557" y="183"/>
                    <a:pt x="525" y="87"/>
                  </a:cubicBezTo>
                  <a:cubicBezTo>
                    <a:pt x="525" y="87"/>
                    <a:pt x="525" y="87"/>
                    <a:pt x="525" y="71"/>
                  </a:cubicBezTo>
                  <a:cubicBezTo>
                    <a:pt x="504" y="29"/>
                    <a:pt x="45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 flipH="1">
              <a:off x="5690667" y="3591992"/>
              <a:ext cx="152110" cy="130305"/>
            </a:xfrm>
            <a:custGeom>
              <a:avLst/>
              <a:gdLst/>
              <a:ahLst/>
              <a:cxnLst/>
              <a:rect l="l" t="t" r="r" b="b"/>
              <a:pathLst>
                <a:path w="1402" h="1201" extrusionOk="0">
                  <a:moveTo>
                    <a:pt x="526" y="0"/>
                  </a:moveTo>
                  <a:cubicBezTo>
                    <a:pt x="498" y="0"/>
                    <a:pt x="470" y="4"/>
                    <a:pt x="446" y="12"/>
                  </a:cubicBezTo>
                  <a:lnTo>
                    <a:pt x="446" y="28"/>
                  </a:lnTo>
                  <a:cubicBezTo>
                    <a:pt x="430" y="44"/>
                    <a:pt x="415" y="60"/>
                    <a:pt x="399" y="76"/>
                  </a:cubicBezTo>
                  <a:cubicBezTo>
                    <a:pt x="383" y="92"/>
                    <a:pt x="351" y="92"/>
                    <a:pt x="319" y="92"/>
                  </a:cubicBezTo>
                  <a:lnTo>
                    <a:pt x="303" y="92"/>
                  </a:lnTo>
                  <a:cubicBezTo>
                    <a:pt x="261" y="92"/>
                    <a:pt x="211" y="85"/>
                    <a:pt x="164" y="85"/>
                  </a:cubicBezTo>
                  <a:cubicBezTo>
                    <a:pt x="140" y="85"/>
                    <a:pt x="117" y="87"/>
                    <a:pt x="96" y="92"/>
                  </a:cubicBezTo>
                  <a:cubicBezTo>
                    <a:pt x="80" y="92"/>
                    <a:pt x="64" y="92"/>
                    <a:pt x="48" y="108"/>
                  </a:cubicBezTo>
                  <a:cubicBezTo>
                    <a:pt x="1" y="172"/>
                    <a:pt x="1" y="251"/>
                    <a:pt x="32" y="315"/>
                  </a:cubicBezTo>
                  <a:cubicBezTo>
                    <a:pt x="48" y="347"/>
                    <a:pt x="64" y="378"/>
                    <a:pt x="96" y="394"/>
                  </a:cubicBezTo>
                  <a:lnTo>
                    <a:pt x="96" y="410"/>
                  </a:lnTo>
                  <a:cubicBezTo>
                    <a:pt x="144" y="458"/>
                    <a:pt x="176" y="522"/>
                    <a:pt x="192" y="585"/>
                  </a:cubicBezTo>
                  <a:lnTo>
                    <a:pt x="192" y="601"/>
                  </a:lnTo>
                  <a:cubicBezTo>
                    <a:pt x="192" y="665"/>
                    <a:pt x="160" y="697"/>
                    <a:pt x="160" y="760"/>
                  </a:cubicBezTo>
                  <a:cubicBezTo>
                    <a:pt x="128" y="872"/>
                    <a:pt x="255" y="1015"/>
                    <a:pt x="383" y="1095"/>
                  </a:cubicBezTo>
                  <a:cubicBezTo>
                    <a:pt x="510" y="1158"/>
                    <a:pt x="637" y="1190"/>
                    <a:pt x="781" y="1190"/>
                  </a:cubicBezTo>
                  <a:cubicBezTo>
                    <a:pt x="833" y="1197"/>
                    <a:pt x="886" y="1201"/>
                    <a:pt x="939" y="1201"/>
                  </a:cubicBezTo>
                  <a:cubicBezTo>
                    <a:pt x="1013" y="1201"/>
                    <a:pt x="1088" y="1193"/>
                    <a:pt x="1163" y="1174"/>
                  </a:cubicBezTo>
                  <a:cubicBezTo>
                    <a:pt x="1210" y="1158"/>
                    <a:pt x="1274" y="1142"/>
                    <a:pt x="1322" y="1111"/>
                  </a:cubicBezTo>
                  <a:cubicBezTo>
                    <a:pt x="1370" y="1095"/>
                    <a:pt x="1385" y="1047"/>
                    <a:pt x="1401" y="1015"/>
                  </a:cubicBezTo>
                  <a:cubicBezTo>
                    <a:pt x="1401" y="920"/>
                    <a:pt x="1322" y="808"/>
                    <a:pt x="1242" y="729"/>
                  </a:cubicBezTo>
                  <a:lnTo>
                    <a:pt x="1019" y="490"/>
                  </a:lnTo>
                  <a:lnTo>
                    <a:pt x="1019" y="474"/>
                  </a:lnTo>
                  <a:lnTo>
                    <a:pt x="940" y="394"/>
                  </a:lnTo>
                  <a:lnTo>
                    <a:pt x="940" y="378"/>
                  </a:lnTo>
                  <a:lnTo>
                    <a:pt x="940" y="363"/>
                  </a:lnTo>
                  <a:cubicBezTo>
                    <a:pt x="924" y="347"/>
                    <a:pt x="908" y="331"/>
                    <a:pt x="892" y="315"/>
                  </a:cubicBezTo>
                  <a:cubicBezTo>
                    <a:pt x="844" y="219"/>
                    <a:pt x="765" y="140"/>
                    <a:pt x="701" y="76"/>
                  </a:cubicBezTo>
                  <a:cubicBezTo>
                    <a:pt x="669" y="44"/>
                    <a:pt x="637" y="28"/>
                    <a:pt x="606" y="12"/>
                  </a:cubicBezTo>
                  <a:cubicBezTo>
                    <a:pt x="582" y="4"/>
                    <a:pt x="5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 flipH="1">
              <a:off x="5669937" y="3589822"/>
              <a:ext cx="20831" cy="45026"/>
            </a:xfrm>
            <a:custGeom>
              <a:avLst/>
              <a:gdLst/>
              <a:ahLst/>
              <a:cxnLst/>
              <a:rect l="l" t="t" r="r" b="b"/>
              <a:pathLst>
                <a:path w="192" h="415" extrusionOk="0">
                  <a:moveTo>
                    <a:pt x="191" y="1"/>
                  </a:moveTo>
                  <a:cubicBezTo>
                    <a:pt x="175" y="32"/>
                    <a:pt x="160" y="80"/>
                    <a:pt x="144" y="112"/>
                  </a:cubicBezTo>
                  <a:cubicBezTo>
                    <a:pt x="139" y="126"/>
                    <a:pt x="135" y="141"/>
                    <a:pt x="130" y="155"/>
                  </a:cubicBezTo>
                  <a:lnTo>
                    <a:pt x="130" y="155"/>
                  </a:lnTo>
                  <a:cubicBezTo>
                    <a:pt x="135" y="146"/>
                    <a:pt x="139" y="137"/>
                    <a:pt x="144" y="128"/>
                  </a:cubicBezTo>
                  <a:lnTo>
                    <a:pt x="191" y="1"/>
                  </a:lnTo>
                  <a:close/>
                  <a:moveTo>
                    <a:pt x="130" y="155"/>
                  </a:moveTo>
                  <a:lnTo>
                    <a:pt x="130" y="155"/>
                  </a:lnTo>
                  <a:cubicBezTo>
                    <a:pt x="87" y="244"/>
                    <a:pt x="44" y="342"/>
                    <a:pt x="0" y="414"/>
                  </a:cubicBezTo>
                  <a:cubicBezTo>
                    <a:pt x="56" y="331"/>
                    <a:pt x="99" y="248"/>
                    <a:pt x="130" y="155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 flipH="1">
              <a:off x="5669936" y="3588086"/>
              <a:ext cx="108" cy="10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 flipH="1">
              <a:off x="5682089" y="3582878"/>
              <a:ext cx="31138" cy="64014"/>
            </a:xfrm>
            <a:custGeom>
              <a:avLst/>
              <a:gdLst/>
              <a:ahLst/>
              <a:cxnLst/>
              <a:rect l="l" t="t" r="r" b="b"/>
              <a:pathLst>
                <a:path w="287" h="590" extrusionOk="0">
                  <a:moveTo>
                    <a:pt x="0" y="590"/>
                  </a:moveTo>
                  <a:lnTo>
                    <a:pt x="0" y="590"/>
                  </a:lnTo>
                  <a:lnTo>
                    <a:pt x="0" y="590"/>
                  </a:lnTo>
                  <a:cubicBezTo>
                    <a:pt x="112" y="399"/>
                    <a:pt x="207" y="192"/>
                    <a:pt x="287" y="1"/>
                  </a:cubicBezTo>
                  <a:lnTo>
                    <a:pt x="287" y="1"/>
                  </a:lnTo>
                  <a:cubicBezTo>
                    <a:pt x="207" y="192"/>
                    <a:pt x="112" y="399"/>
                    <a:pt x="0" y="59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 flipH="1">
              <a:off x="5695868" y="3550111"/>
              <a:ext cx="19095" cy="103724"/>
            </a:xfrm>
            <a:custGeom>
              <a:avLst/>
              <a:gdLst/>
              <a:ahLst/>
              <a:cxnLst/>
              <a:rect l="l" t="t" r="r" b="b"/>
              <a:pathLst>
                <a:path w="176" h="956" extrusionOk="0">
                  <a:moveTo>
                    <a:pt x="1" y="955"/>
                  </a:moveTo>
                  <a:lnTo>
                    <a:pt x="1" y="955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" y="955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 flipH="1">
              <a:off x="5718327" y="3541431"/>
              <a:ext cx="6944" cy="108931"/>
            </a:xfrm>
            <a:custGeom>
              <a:avLst/>
              <a:gdLst/>
              <a:ahLst/>
              <a:cxnLst/>
              <a:rect l="l" t="t" r="r" b="b"/>
              <a:pathLst>
                <a:path w="64" h="1004" extrusionOk="0">
                  <a:moveTo>
                    <a:pt x="64" y="1"/>
                  </a:moveTo>
                  <a:lnTo>
                    <a:pt x="64" y="1"/>
                  </a:lnTo>
                  <a:cubicBezTo>
                    <a:pt x="32" y="335"/>
                    <a:pt x="0" y="669"/>
                    <a:pt x="0" y="1004"/>
                  </a:cubicBezTo>
                  <a:cubicBezTo>
                    <a:pt x="16" y="669"/>
                    <a:pt x="32" y="351"/>
                    <a:pt x="64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 flipH="1">
              <a:off x="5730371" y="3569207"/>
              <a:ext cx="7052" cy="93091"/>
            </a:xfrm>
            <a:custGeom>
              <a:avLst/>
              <a:gdLst/>
              <a:ahLst/>
              <a:cxnLst/>
              <a:rect l="l" t="t" r="r" b="b"/>
              <a:pathLst>
                <a:path w="65" h="858" extrusionOk="0">
                  <a:moveTo>
                    <a:pt x="1" y="0"/>
                  </a:moveTo>
                  <a:cubicBezTo>
                    <a:pt x="1" y="239"/>
                    <a:pt x="17" y="461"/>
                    <a:pt x="48" y="700"/>
                  </a:cubicBezTo>
                  <a:cubicBezTo>
                    <a:pt x="48" y="747"/>
                    <a:pt x="64" y="795"/>
                    <a:pt x="64" y="858"/>
                  </a:cubicBezTo>
                  <a:lnTo>
                    <a:pt x="64" y="858"/>
                  </a:lnTo>
                  <a:cubicBezTo>
                    <a:pt x="64" y="795"/>
                    <a:pt x="48" y="731"/>
                    <a:pt x="48" y="684"/>
                  </a:cubicBezTo>
                  <a:cubicBezTo>
                    <a:pt x="17" y="461"/>
                    <a:pt x="1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 flipH="1">
              <a:off x="5733843" y="3574307"/>
              <a:ext cx="17359" cy="86473"/>
            </a:xfrm>
            <a:custGeom>
              <a:avLst/>
              <a:gdLst/>
              <a:ahLst/>
              <a:cxnLst/>
              <a:rect l="l" t="t" r="r" b="b"/>
              <a:pathLst>
                <a:path w="160" h="797" extrusionOk="0">
                  <a:moveTo>
                    <a:pt x="0" y="0"/>
                  </a:moveTo>
                  <a:cubicBezTo>
                    <a:pt x="16" y="191"/>
                    <a:pt x="48" y="366"/>
                    <a:pt x="80" y="557"/>
                  </a:cubicBezTo>
                  <a:cubicBezTo>
                    <a:pt x="112" y="637"/>
                    <a:pt x="128" y="717"/>
                    <a:pt x="159" y="796"/>
                  </a:cubicBezTo>
                  <a:cubicBezTo>
                    <a:pt x="128" y="717"/>
                    <a:pt x="112" y="621"/>
                    <a:pt x="80" y="526"/>
                  </a:cubicBezTo>
                  <a:cubicBezTo>
                    <a:pt x="48" y="350"/>
                    <a:pt x="16" y="175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 flipH="1">
              <a:off x="5790807" y="3658937"/>
              <a:ext cx="34718" cy="15624"/>
            </a:xfrm>
            <a:custGeom>
              <a:avLst/>
              <a:gdLst/>
              <a:ahLst/>
              <a:cxnLst/>
              <a:rect l="l" t="t" r="r" b="b"/>
              <a:pathLst>
                <a:path w="320" h="144" extrusionOk="0">
                  <a:moveTo>
                    <a:pt x="17" y="0"/>
                  </a:moveTo>
                  <a:lnTo>
                    <a:pt x="17" y="0"/>
                  </a:lnTo>
                  <a:cubicBezTo>
                    <a:pt x="112" y="48"/>
                    <a:pt x="208" y="96"/>
                    <a:pt x="319" y="143"/>
                  </a:cubicBezTo>
                  <a:lnTo>
                    <a:pt x="319" y="143"/>
                  </a:lnTo>
                  <a:lnTo>
                    <a:pt x="319" y="143"/>
                  </a:lnTo>
                  <a:lnTo>
                    <a:pt x="319" y="143"/>
                  </a:lnTo>
                  <a:cubicBezTo>
                    <a:pt x="208" y="96"/>
                    <a:pt x="112" y="48"/>
                    <a:pt x="1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 flipH="1">
              <a:off x="5766613" y="3634741"/>
              <a:ext cx="69220" cy="38083"/>
            </a:xfrm>
            <a:custGeom>
              <a:avLst/>
              <a:gdLst/>
              <a:ahLst/>
              <a:cxnLst/>
              <a:rect l="l" t="t" r="r" b="b"/>
              <a:pathLst>
                <a:path w="638" h="351" extrusionOk="0">
                  <a:moveTo>
                    <a:pt x="0" y="0"/>
                  </a:moveTo>
                  <a:lnTo>
                    <a:pt x="16" y="16"/>
                  </a:lnTo>
                  <a:cubicBezTo>
                    <a:pt x="207" y="144"/>
                    <a:pt x="430" y="239"/>
                    <a:pt x="637" y="351"/>
                  </a:cubicBezTo>
                  <a:cubicBezTo>
                    <a:pt x="430" y="239"/>
                    <a:pt x="207" y="128"/>
                    <a:pt x="0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 flipH="1">
              <a:off x="5761514" y="3603602"/>
              <a:ext cx="79527" cy="70957"/>
            </a:xfrm>
            <a:custGeom>
              <a:avLst/>
              <a:gdLst/>
              <a:ahLst/>
              <a:cxnLst/>
              <a:rect l="l" t="t" r="r" b="b"/>
              <a:pathLst>
                <a:path w="733" h="654" extrusionOk="0">
                  <a:moveTo>
                    <a:pt x="1" y="1"/>
                  </a:moveTo>
                  <a:lnTo>
                    <a:pt x="733" y="653"/>
                  </a:lnTo>
                  <a:lnTo>
                    <a:pt x="733" y="653"/>
                  </a:lnTo>
                  <a:lnTo>
                    <a:pt x="733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 flipH="1">
              <a:off x="5756305" y="3601866"/>
              <a:ext cx="55332" cy="64014"/>
            </a:xfrm>
            <a:custGeom>
              <a:avLst/>
              <a:gdLst/>
              <a:ahLst/>
              <a:cxnLst/>
              <a:rect l="l" t="t" r="r" b="b"/>
              <a:pathLst>
                <a:path w="510" h="590" extrusionOk="0">
                  <a:moveTo>
                    <a:pt x="0" y="1"/>
                  </a:moveTo>
                  <a:cubicBezTo>
                    <a:pt x="175" y="192"/>
                    <a:pt x="350" y="399"/>
                    <a:pt x="510" y="590"/>
                  </a:cubicBezTo>
                  <a:lnTo>
                    <a:pt x="510" y="590"/>
                  </a:lnTo>
                  <a:lnTo>
                    <a:pt x="510" y="590"/>
                  </a:lnTo>
                  <a:cubicBezTo>
                    <a:pt x="350" y="399"/>
                    <a:pt x="175" y="192"/>
                    <a:pt x="0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 flipH="1">
              <a:off x="5744261" y="3593294"/>
              <a:ext cx="53597" cy="79529"/>
            </a:xfrm>
            <a:custGeom>
              <a:avLst/>
              <a:gdLst/>
              <a:ahLst/>
              <a:cxnLst/>
              <a:rect l="l" t="t" r="r" b="b"/>
              <a:pathLst>
                <a:path w="494" h="733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239"/>
                    <a:pt x="351" y="478"/>
                    <a:pt x="494" y="733"/>
                  </a:cubicBezTo>
                  <a:cubicBezTo>
                    <a:pt x="351" y="478"/>
                    <a:pt x="192" y="239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 flipH="1">
              <a:off x="5740788" y="3593294"/>
              <a:ext cx="36346" cy="76057"/>
            </a:xfrm>
            <a:custGeom>
              <a:avLst/>
              <a:gdLst/>
              <a:ahLst/>
              <a:cxnLst/>
              <a:rect l="l" t="t" r="r" b="b"/>
              <a:pathLst>
                <a:path w="335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128" y="223"/>
                    <a:pt x="255" y="462"/>
                    <a:pt x="335" y="701"/>
                  </a:cubicBezTo>
                  <a:cubicBezTo>
                    <a:pt x="255" y="462"/>
                    <a:pt x="144" y="223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 flipH="1">
              <a:off x="5694135" y="3620528"/>
              <a:ext cx="81263" cy="88534"/>
            </a:xfrm>
            <a:custGeom>
              <a:avLst/>
              <a:gdLst/>
              <a:ahLst/>
              <a:cxnLst/>
              <a:rect l="l" t="t" r="r" b="b"/>
              <a:pathLst>
                <a:path w="749" h="816" extrusionOk="0">
                  <a:moveTo>
                    <a:pt x="540" y="1"/>
                  </a:moveTo>
                  <a:cubicBezTo>
                    <a:pt x="505" y="1"/>
                    <a:pt x="492" y="40"/>
                    <a:pt x="478" y="68"/>
                  </a:cubicBezTo>
                  <a:cubicBezTo>
                    <a:pt x="478" y="100"/>
                    <a:pt x="462" y="163"/>
                    <a:pt x="446" y="211"/>
                  </a:cubicBezTo>
                  <a:cubicBezTo>
                    <a:pt x="414" y="131"/>
                    <a:pt x="351" y="68"/>
                    <a:pt x="287" y="20"/>
                  </a:cubicBezTo>
                  <a:cubicBezTo>
                    <a:pt x="271" y="12"/>
                    <a:pt x="255" y="8"/>
                    <a:pt x="241" y="8"/>
                  </a:cubicBezTo>
                  <a:cubicBezTo>
                    <a:pt x="227" y="8"/>
                    <a:pt x="215" y="12"/>
                    <a:pt x="207" y="20"/>
                  </a:cubicBezTo>
                  <a:cubicBezTo>
                    <a:pt x="207" y="20"/>
                    <a:pt x="207" y="36"/>
                    <a:pt x="207" y="36"/>
                  </a:cubicBezTo>
                  <a:cubicBezTo>
                    <a:pt x="223" y="115"/>
                    <a:pt x="239" y="179"/>
                    <a:pt x="287" y="227"/>
                  </a:cubicBezTo>
                  <a:cubicBezTo>
                    <a:pt x="242" y="216"/>
                    <a:pt x="197" y="204"/>
                    <a:pt x="152" y="204"/>
                  </a:cubicBezTo>
                  <a:cubicBezTo>
                    <a:pt x="133" y="204"/>
                    <a:pt x="115" y="206"/>
                    <a:pt x="96" y="211"/>
                  </a:cubicBezTo>
                  <a:cubicBezTo>
                    <a:pt x="80" y="211"/>
                    <a:pt x="64" y="211"/>
                    <a:pt x="48" y="227"/>
                  </a:cubicBezTo>
                  <a:cubicBezTo>
                    <a:pt x="0" y="259"/>
                    <a:pt x="16" y="322"/>
                    <a:pt x="48" y="370"/>
                  </a:cubicBezTo>
                  <a:cubicBezTo>
                    <a:pt x="112" y="482"/>
                    <a:pt x="191" y="577"/>
                    <a:pt x="271" y="673"/>
                  </a:cubicBezTo>
                  <a:cubicBezTo>
                    <a:pt x="351" y="768"/>
                    <a:pt x="462" y="816"/>
                    <a:pt x="573" y="816"/>
                  </a:cubicBezTo>
                  <a:cubicBezTo>
                    <a:pt x="669" y="816"/>
                    <a:pt x="733" y="752"/>
                    <a:pt x="749" y="657"/>
                  </a:cubicBezTo>
                  <a:cubicBezTo>
                    <a:pt x="733" y="577"/>
                    <a:pt x="717" y="482"/>
                    <a:pt x="685" y="386"/>
                  </a:cubicBezTo>
                  <a:cubicBezTo>
                    <a:pt x="685" y="259"/>
                    <a:pt x="637" y="131"/>
                    <a:pt x="573" y="20"/>
                  </a:cubicBezTo>
                  <a:cubicBezTo>
                    <a:pt x="573" y="20"/>
                    <a:pt x="558" y="4"/>
                    <a:pt x="558" y="4"/>
                  </a:cubicBezTo>
                  <a:cubicBezTo>
                    <a:pt x="551" y="2"/>
                    <a:pt x="545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 flipH="1">
              <a:off x="5635436" y="3580817"/>
              <a:ext cx="76055" cy="159166"/>
            </a:xfrm>
            <a:custGeom>
              <a:avLst/>
              <a:gdLst/>
              <a:ahLst/>
              <a:cxnLst/>
              <a:rect l="l" t="t" r="r" b="b"/>
              <a:pathLst>
                <a:path w="701" h="1467" extrusionOk="0">
                  <a:moveTo>
                    <a:pt x="602" y="0"/>
                  </a:moveTo>
                  <a:cubicBezTo>
                    <a:pt x="555" y="0"/>
                    <a:pt x="500" y="34"/>
                    <a:pt x="478" y="68"/>
                  </a:cubicBezTo>
                  <a:cubicBezTo>
                    <a:pt x="414" y="131"/>
                    <a:pt x="382" y="227"/>
                    <a:pt x="382" y="322"/>
                  </a:cubicBezTo>
                  <a:cubicBezTo>
                    <a:pt x="344" y="300"/>
                    <a:pt x="302" y="290"/>
                    <a:pt x="261" y="290"/>
                  </a:cubicBezTo>
                  <a:cubicBezTo>
                    <a:pt x="182" y="290"/>
                    <a:pt x="106" y="329"/>
                    <a:pt x="64" y="402"/>
                  </a:cubicBezTo>
                  <a:cubicBezTo>
                    <a:pt x="16" y="513"/>
                    <a:pt x="0" y="641"/>
                    <a:pt x="32" y="752"/>
                  </a:cubicBezTo>
                  <a:cubicBezTo>
                    <a:pt x="32" y="911"/>
                    <a:pt x="64" y="1054"/>
                    <a:pt x="112" y="1198"/>
                  </a:cubicBezTo>
                  <a:cubicBezTo>
                    <a:pt x="136" y="1308"/>
                    <a:pt x="218" y="1467"/>
                    <a:pt x="327" y="1467"/>
                  </a:cubicBezTo>
                  <a:cubicBezTo>
                    <a:pt x="360" y="1467"/>
                    <a:pt x="394" y="1453"/>
                    <a:pt x="430" y="1421"/>
                  </a:cubicBezTo>
                  <a:cubicBezTo>
                    <a:pt x="478" y="1341"/>
                    <a:pt x="526" y="1245"/>
                    <a:pt x="526" y="1150"/>
                  </a:cubicBezTo>
                  <a:cubicBezTo>
                    <a:pt x="557" y="1023"/>
                    <a:pt x="589" y="911"/>
                    <a:pt x="621" y="800"/>
                  </a:cubicBezTo>
                  <a:cubicBezTo>
                    <a:pt x="669" y="577"/>
                    <a:pt x="701" y="354"/>
                    <a:pt x="685" y="131"/>
                  </a:cubicBezTo>
                  <a:cubicBezTo>
                    <a:pt x="685" y="99"/>
                    <a:pt x="685" y="52"/>
                    <a:pt x="653" y="20"/>
                  </a:cubicBezTo>
                  <a:cubicBezTo>
                    <a:pt x="639" y="6"/>
                    <a:pt x="621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 flipH="1">
              <a:off x="5654421" y="3646785"/>
              <a:ext cx="17359" cy="81265"/>
            </a:xfrm>
            <a:custGeom>
              <a:avLst/>
              <a:gdLst/>
              <a:ahLst/>
              <a:cxnLst/>
              <a:rect l="l" t="t" r="r" b="b"/>
              <a:pathLst>
                <a:path w="160" h="749" fill="none" extrusionOk="0">
                  <a:moveTo>
                    <a:pt x="144" y="1"/>
                  </a:moveTo>
                  <a:cubicBezTo>
                    <a:pt x="160" y="255"/>
                    <a:pt x="112" y="510"/>
                    <a:pt x="0" y="749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 flipH="1">
              <a:off x="5673408" y="3660673"/>
              <a:ext cx="1844" cy="58806"/>
            </a:xfrm>
            <a:custGeom>
              <a:avLst/>
              <a:gdLst/>
              <a:ahLst/>
              <a:cxnLst/>
              <a:rect l="l" t="t" r="r" b="b"/>
              <a:pathLst>
                <a:path w="17" h="542" fill="none" extrusionOk="0">
                  <a:moveTo>
                    <a:pt x="1" y="0"/>
                  </a:moveTo>
                  <a:cubicBezTo>
                    <a:pt x="17" y="191"/>
                    <a:pt x="17" y="366"/>
                    <a:pt x="1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 flipH="1">
              <a:off x="5685452" y="3681397"/>
              <a:ext cx="3580" cy="58806"/>
            </a:xfrm>
            <a:custGeom>
              <a:avLst/>
              <a:gdLst/>
              <a:ahLst/>
              <a:cxnLst/>
              <a:rect l="l" t="t" r="r" b="b"/>
              <a:pathLst>
                <a:path w="33" h="542" fill="none" extrusionOk="0">
                  <a:moveTo>
                    <a:pt x="0" y="0"/>
                  </a:moveTo>
                  <a:cubicBezTo>
                    <a:pt x="32" y="175"/>
                    <a:pt x="32" y="366"/>
                    <a:pt x="32" y="54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 flipH="1">
              <a:off x="5645751" y="3656008"/>
              <a:ext cx="217749" cy="108389"/>
            </a:xfrm>
            <a:custGeom>
              <a:avLst/>
              <a:gdLst/>
              <a:ahLst/>
              <a:cxnLst/>
              <a:rect l="l" t="t" r="r" b="b"/>
              <a:pathLst>
                <a:path w="2007" h="999" extrusionOk="0">
                  <a:moveTo>
                    <a:pt x="876" y="1"/>
                  </a:moveTo>
                  <a:cubicBezTo>
                    <a:pt x="849" y="1"/>
                    <a:pt x="823" y="5"/>
                    <a:pt x="797" y="11"/>
                  </a:cubicBezTo>
                  <a:cubicBezTo>
                    <a:pt x="717" y="27"/>
                    <a:pt x="701" y="139"/>
                    <a:pt x="749" y="170"/>
                  </a:cubicBezTo>
                  <a:cubicBezTo>
                    <a:pt x="643" y="118"/>
                    <a:pt x="538" y="87"/>
                    <a:pt x="423" y="87"/>
                  </a:cubicBezTo>
                  <a:cubicBezTo>
                    <a:pt x="400" y="87"/>
                    <a:pt x="375" y="88"/>
                    <a:pt x="351" y="91"/>
                  </a:cubicBezTo>
                  <a:cubicBezTo>
                    <a:pt x="255" y="91"/>
                    <a:pt x="176" y="107"/>
                    <a:pt x="112" y="155"/>
                  </a:cubicBezTo>
                  <a:cubicBezTo>
                    <a:pt x="32" y="202"/>
                    <a:pt x="1" y="298"/>
                    <a:pt x="17" y="377"/>
                  </a:cubicBezTo>
                  <a:cubicBezTo>
                    <a:pt x="32" y="441"/>
                    <a:pt x="96" y="505"/>
                    <a:pt x="160" y="521"/>
                  </a:cubicBezTo>
                  <a:cubicBezTo>
                    <a:pt x="223" y="552"/>
                    <a:pt x="287" y="568"/>
                    <a:pt x="351" y="584"/>
                  </a:cubicBezTo>
                  <a:cubicBezTo>
                    <a:pt x="510" y="616"/>
                    <a:pt x="637" y="664"/>
                    <a:pt x="765" y="743"/>
                  </a:cubicBezTo>
                  <a:cubicBezTo>
                    <a:pt x="876" y="791"/>
                    <a:pt x="972" y="871"/>
                    <a:pt x="1083" y="934"/>
                  </a:cubicBezTo>
                  <a:cubicBezTo>
                    <a:pt x="1147" y="977"/>
                    <a:pt x="1225" y="998"/>
                    <a:pt x="1307" y="998"/>
                  </a:cubicBezTo>
                  <a:cubicBezTo>
                    <a:pt x="1348" y="998"/>
                    <a:pt x="1391" y="993"/>
                    <a:pt x="1433" y="982"/>
                  </a:cubicBezTo>
                  <a:cubicBezTo>
                    <a:pt x="2006" y="807"/>
                    <a:pt x="1226" y="139"/>
                    <a:pt x="988" y="27"/>
                  </a:cubicBezTo>
                  <a:cubicBezTo>
                    <a:pt x="950" y="9"/>
                    <a:pt x="913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 flipH="1">
              <a:off x="5711387" y="3712428"/>
              <a:ext cx="74428" cy="38083"/>
            </a:xfrm>
            <a:custGeom>
              <a:avLst/>
              <a:gdLst/>
              <a:ahLst/>
              <a:cxnLst/>
              <a:rect l="l" t="t" r="r" b="b"/>
              <a:pathLst>
                <a:path w="686" h="351" fill="none" extrusionOk="0">
                  <a:moveTo>
                    <a:pt x="1" y="1"/>
                  </a:moveTo>
                  <a:cubicBezTo>
                    <a:pt x="208" y="160"/>
                    <a:pt x="431" y="287"/>
                    <a:pt x="685" y="351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 flipH="1">
              <a:off x="5716593" y="3707220"/>
              <a:ext cx="46761" cy="36455"/>
            </a:xfrm>
            <a:custGeom>
              <a:avLst/>
              <a:gdLst/>
              <a:ahLst/>
              <a:cxnLst/>
              <a:rect l="l" t="t" r="r" b="b"/>
              <a:pathLst>
                <a:path w="431" h="336" fill="none" extrusionOk="0">
                  <a:moveTo>
                    <a:pt x="1" y="1"/>
                  </a:moveTo>
                  <a:cubicBezTo>
                    <a:pt x="128" y="128"/>
                    <a:pt x="271" y="240"/>
                    <a:pt x="431" y="335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 flipH="1">
              <a:off x="5692398" y="3707220"/>
              <a:ext cx="45025" cy="39819"/>
            </a:xfrm>
            <a:custGeom>
              <a:avLst/>
              <a:gdLst/>
              <a:ahLst/>
              <a:cxnLst/>
              <a:rect l="l" t="t" r="r" b="b"/>
              <a:pathLst>
                <a:path w="415" h="367" fill="none" extrusionOk="0">
                  <a:moveTo>
                    <a:pt x="1" y="1"/>
                  </a:moveTo>
                  <a:cubicBezTo>
                    <a:pt x="128" y="128"/>
                    <a:pt x="255" y="256"/>
                    <a:pt x="414" y="367"/>
                  </a:cubicBezTo>
                </a:path>
              </a:pathLst>
            </a:custGeom>
            <a:noFill/>
            <a:ln w="400" cap="rnd" cmpd="sng">
              <a:solidFill>
                <a:srgbClr val="262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 flipH="1">
              <a:off x="5637174" y="3702012"/>
              <a:ext cx="115764" cy="70523"/>
            </a:xfrm>
            <a:custGeom>
              <a:avLst/>
              <a:gdLst/>
              <a:ahLst/>
              <a:cxnLst/>
              <a:rect l="l" t="t" r="r" b="b"/>
              <a:pathLst>
                <a:path w="1067" h="650" extrusionOk="0">
                  <a:moveTo>
                    <a:pt x="974" y="0"/>
                  </a:moveTo>
                  <a:cubicBezTo>
                    <a:pt x="957" y="0"/>
                    <a:pt x="940" y="6"/>
                    <a:pt x="924" y="17"/>
                  </a:cubicBezTo>
                  <a:cubicBezTo>
                    <a:pt x="892" y="33"/>
                    <a:pt x="876" y="81"/>
                    <a:pt x="844" y="81"/>
                  </a:cubicBezTo>
                  <a:cubicBezTo>
                    <a:pt x="876" y="49"/>
                    <a:pt x="844" y="1"/>
                    <a:pt x="796" y="1"/>
                  </a:cubicBezTo>
                  <a:cubicBezTo>
                    <a:pt x="748" y="1"/>
                    <a:pt x="717" y="33"/>
                    <a:pt x="701" y="81"/>
                  </a:cubicBezTo>
                  <a:cubicBezTo>
                    <a:pt x="669" y="113"/>
                    <a:pt x="653" y="224"/>
                    <a:pt x="621" y="240"/>
                  </a:cubicBezTo>
                  <a:cubicBezTo>
                    <a:pt x="614" y="244"/>
                    <a:pt x="607" y="246"/>
                    <a:pt x="598" y="246"/>
                  </a:cubicBezTo>
                  <a:cubicBezTo>
                    <a:pt x="548" y="246"/>
                    <a:pt x="473" y="174"/>
                    <a:pt x="446" y="160"/>
                  </a:cubicBezTo>
                  <a:cubicBezTo>
                    <a:pt x="418" y="149"/>
                    <a:pt x="392" y="144"/>
                    <a:pt x="367" y="144"/>
                  </a:cubicBezTo>
                  <a:cubicBezTo>
                    <a:pt x="321" y="144"/>
                    <a:pt x="280" y="161"/>
                    <a:pt x="239" y="192"/>
                  </a:cubicBezTo>
                  <a:cubicBezTo>
                    <a:pt x="175" y="256"/>
                    <a:pt x="207" y="351"/>
                    <a:pt x="239" y="431"/>
                  </a:cubicBezTo>
                  <a:cubicBezTo>
                    <a:pt x="191" y="431"/>
                    <a:pt x="128" y="415"/>
                    <a:pt x="80" y="415"/>
                  </a:cubicBezTo>
                  <a:cubicBezTo>
                    <a:pt x="32" y="415"/>
                    <a:pt x="0" y="431"/>
                    <a:pt x="0" y="463"/>
                  </a:cubicBezTo>
                  <a:cubicBezTo>
                    <a:pt x="0" y="479"/>
                    <a:pt x="0" y="495"/>
                    <a:pt x="16" y="510"/>
                  </a:cubicBezTo>
                  <a:cubicBezTo>
                    <a:pt x="144" y="590"/>
                    <a:pt x="287" y="638"/>
                    <a:pt x="430" y="638"/>
                  </a:cubicBezTo>
                  <a:cubicBezTo>
                    <a:pt x="470" y="646"/>
                    <a:pt x="514" y="650"/>
                    <a:pt x="557" y="650"/>
                  </a:cubicBezTo>
                  <a:cubicBezTo>
                    <a:pt x="601" y="650"/>
                    <a:pt x="645" y="646"/>
                    <a:pt x="685" y="638"/>
                  </a:cubicBezTo>
                  <a:cubicBezTo>
                    <a:pt x="748" y="606"/>
                    <a:pt x="796" y="558"/>
                    <a:pt x="844" y="510"/>
                  </a:cubicBezTo>
                  <a:cubicBezTo>
                    <a:pt x="939" y="431"/>
                    <a:pt x="1003" y="319"/>
                    <a:pt x="1051" y="208"/>
                  </a:cubicBezTo>
                  <a:cubicBezTo>
                    <a:pt x="1067" y="160"/>
                    <a:pt x="1067" y="97"/>
                    <a:pt x="1051" y="49"/>
                  </a:cubicBezTo>
                  <a:cubicBezTo>
                    <a:pt x="1030" y="18"/>
                    <a:pt x="1003" y="0"/>
                    <a:pt x="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 flipH="1">
              <a:off x="7248522" y="3819518"/>
              <a:ext cx="321254" cy="487154"/>
            </a:xfrm>
            <a:custGeom>
              <a:avLst/>
              <a:gdLst/>
              <a:ahLst/>
              <a:cxnLst/>
              <a:rect l="l" t="t" r="r" b="b"/>
              <a:pathLst>
                <a:path w="2961" h="4490" extrusionOk="0">
                  <a:moveTo>
                    <a:pt x="2961" y="1"/>
                  </a:moveTo>
                  <a:lnTo>
                    <a:pt x="0" y="1131"/>
                  </a:lnTo>
                  <a:lnTo>
                    <a:pt x="1337" y="4489"/>
                  </a:lnTo>
                  <a:lnTo>
                    <a:pt x="2531" y="4489"/>
                  </a:lnTo>
                  <a:cubicBezTo>
                    <a:pt x="2388" y="4187"/>
                    <a:pt x="2961" y="1"/>
                    <a:pt x="2961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 flipH="1">
              <a:off x="6369444" y="3860965"/>
              <a:ext cx="150266" cy="440500"/>
            </a:xfrm>
            <a:custGeom>
              <a:avLst/>
              <a:gdLst/>
              <a:ahLst/>
              <a:cxnLst/>
              <a:rect l="l" t="t" r="r" b="b"/>
              <a:pathLst>
                <a:path w="1385" h="4060" extrusionOk="0">
                  <a:moveTo>
                    <a:pt x="1385" y="1"/>
                  </a:moveTo>
                  <a:lnTo>
                    <a:pt x="0" y="956"/>
                  </a:lnTo>
                  <a:lnTo>
                    <a:pt x="398" y="4059"/>
                  </a:lnTo>
                  <a:lnTo>
                    <a:pt x="1385" y="4028"/>
                  </a:lnTo>
                  <a:cubicBezTo>
                    <a:pt x="1273" y="3757"/>
                    <a:pt x="1385" y="1"/>
                    <a:pt x="1385" y="1"/>
                  </a:cubicBezTo>
                  <a:close/>
                </a:path>
              </a:pathLst>
            </a:custGeom>
            <a:solidFill>
              <a:srgbClr val="FFC1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 flipH="1">
              <a:off x="5853075" y="2934804"/>
              <a:ext cx="2044914" cy="1392565"/>
            </a:xfrm>
            <a:custGeom>
              <a:avLst/>
              <a:gdLst/>
              <a:ahLst/>
              <a:cxnLst/>
              <a:rect l="l" t="t" r="r" b="b"/>
              <a:pathLst>
                <a:path w="18848" h="12835" extrusionOk="0">
                  <a:moveTo>
                    <a:pt x="12471" y="0"/>
                  </a:moveTo>
                  <a:cubicBezTo>
                    <a:pt x="12126" y="0"/>
                    <a:pt x="11907" y="37"/>
                    <a:pt x="11907" y="37"/>
                  </a:cubicBezTo>
                  <a:cubicBezTo>
                    <a:pt x="9376" y="307"/>
                    <a:pt x="5317" y="1024"/>
                    <a:pt x="4283" y="1215"/>
                  </a:cubicBezTo>
                  <a:cubicBezTo>
                    <a:pt x="3359" y="1374"/>
                    <a:pt x="383" y="1644"/>
                    <a:pt x="192" y="5831"/>
                  </a:cubicBezTo>
                  <a:cubicBezTo>
                    <a:pt x="1" y="10017"/>
                    <a:pt x="2850" y="12834"/>
                    <a:pt x="2850" y="12834"/>
                  </a:cubicBezTo>
                  <a:lnTo>
                    <a:pt x="3853" y="12675"/>
                  </a:lnTo>
                  <a:cubicBezTo>
                    <a:pt x="3853" y="12675"/>
                    <a:pt x="3662" y="11959"/>
                    <a:pt x="3853" y="11497"/>
                  </a:cubicBezTo>
                  <a:cubicBezTo>
                    <a:pt x="3996" y="11147"/>
                    <a:pt x="4108" y="10797"/>
                    <a:pt x="4187" y="10431"/>
                  </a:cubicBezTo>
                  <a:cubicBezTo>
                    <a:pt x="5892" y="11211"/>
                    <a:pt x="8431" y="11328"/>
                    <a:pt x="9801" y="11328"/>
                  </a:cubicBezTo>
                  <a:cubicBezTo>
                    <a:pt x="10389" y="11328"/>
                    <a:pt x="10761" y="11306"/>
                    <a:pt x="10761" y="11306"/>
                  </a:cubicBezTo>
                  <a:lnTo>
                    <a:pt x="11923" y="12675"/>
                  </a:lnTo>
                  <a:lnTo>
                    <a:pt x="12799" y="12675"/>
                  </a:lnTo>
                  <a:cubicBezTo>
                    <a:pt x="12799" y="12675"/>
                    <a:pt x="13515" y="9635"/>
                    <a:pt x="14088" y="8839"/>
                  </a:cubicBezTo>
                  <a:cubicBezTo>
                    <a:pt x="14661" y="8027"/>
                    <a:pt x="16714" y="7470"/>
                    <a:pt x="17797" y="6929"/>
                  </a:cubicBezTo>
                  <a:cubicBezTo>
                    <a:pt x="17844" y="6913"/>
                    <a:pt x="17892" y="6881"/>
                    <a:pt x="17924" y="6849"/>
                  </a:cubicBezTo>
                  <a:cubicBezTo>
                    <a:pt x="18847" y="6260"/>
                    <a:pt x="18545" y="4637"/>
                    <a:pt x="18433" y="4334"/>
                  </a:cubicBezTo>
                  <a:cubicBezTo>
                    <a:pt x="18338" y="4191"/>
                    <a:pt x="18210" y="4080"/>
                    <a:pt x="18067" y="4032"/>
                  </a:cubicBezTo>
                  <a:cubicBezTo>
                    <a:pt x="17892" y="3936"/>
                    <a:pt x="17701" y="3857"/>
                    <a:pt x="17526" y="3809"/>
                  </a:cubicBezTo>
                  <a:cubicBezTo>
                    <a:pt x="16762" y="3316"/>
                    <a:pt x="17176" y="3077"/>
                    <a:pt x="15696" y="1374"/>
                  </a:cubicBezTo>
                  <a:cubicBezTo>
                    <a:pt x="14671" y="184"/>
                    <a:pt x="13249" y="0"/>
                    <a:pt x="12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 flipH="1">
              <a:off x="6212235" y="2662359"/>
              <a:ext cx="305847" cy="404262"/>
            </a:xfrm>
            <a:custGeom>
              <a:avLst/>
              <a:gdLst/>
              <a:ahLst/>
              <a:cxnLst/>
              <a:rect l="l" t="t" r="r" b="b"/>
              <a:pathLst>
                <a:path w="2819" h="3726" extrusionOk="0">
                  <a:moveTo>
                    <a:pt x="1991" y="1"/>
                  </a:moveTo>
                  <a:cubicBezTo>
                    <a:pt x="1991" y="1"/>
                    <a:pt x="685" y="319"/>
                    <a:pt x="1" y="2707"/>
                  </a:cubicBezTo>
                  <a:lnTo>
                    <a:pt x="2707" y="3726"/>
                  </a:lnTo>
                  <a:lnTo>
                    <a:pt x="2818" y="3726"/>
                  </a:lnTo>
                  <a:cubicBezTo>
                    <a:pt x="2818" y="3726"/>
                    <a:pt x="2389" y="622"/>
                    <a:pt x="199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 flipH="1">
              <a:off x="6466138" y="2765218"/>
              <a:ext cx="566561" cy="629502"/>
            </a:xfrm>
            <a:custGeom>
              <a:avLst/>
              <a:gdLst/>
              <a:ahLst/>
              <a:cxnLst/>
              <a:rect l="l" t="t" r="r" b="b"/>
              <a:pathLst>
                <a:path w="5222" h="5802" extrusionOk="0">
                  <a:moveTo>
                    <a:pt x="986" y="1"/>
                  </a:moveTo>
                  <a:cubicBezTo>
                    <a:pt x="904" y="1"/>
                    <a:pt x="698" y="113"/>
                    <a:pt x="685" y="1234"/>
                  </a:cubicBezTo>
                  <a:cubicBezTo>
                    <a:pt x="653" y="2634"/>
                    <a:pt x="1" y="2953"/>
                    <a:pt x="908" y="4353"/>
                  </a:cubicBezTo>
                  <a:cubicBezTo>
                    <a:pt x="1815" y="5754"/>
                    <a:pt x="2818" y="5802"/>
                    <a:pt x="2818" y="5802"/>
                  </a:cubicBezTo>
                  <a:lnTo>
                    <a:pt x="5221" y="3287"/>
                  </a:lnTo>
                  <a:cubicBezTo>
                    <a:pt x="4298" y="1679"/>
                    <a:pt x="2802" y="501"/>
                    <a:pt x="1019" y="8"/>
                  </a:cubicBezTo>
                  <a:cubicBezTo>
                    <a:pt x="1019" y="8"/>
                    <a:pt x="1007" y="1"/>
                    <a:pt x="986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 flipH="1">
              <a:off x="6580161" y="2846919"/>
              <a:ext cx="343712" cy="455581"/>
            </a:xfrm>
            <a:custGeom>
              <a:avLst/>
              <a:gdLst/>
              <a:ahLst/>
              <a:cxnLst/>
              <a:rect l="l" t="t" r="r" b="b"/>
              <a:pathLst>
                <a:path w="3168" h="4199" extrusionOk="0">
                  <a:moveTo>
                    <a:pt x="211" y="1"/>
                  </a:moveTo>
                  <a:cubicBezTo>
                    <a:pt x="141" y="1"/>
                    <a:pt x="80" y="48"/>
                    <a:pt x="80" y="130"/>
                  </a:cubicBezTo>
                  <a:lnTo>
                    <a:pt x="48" y="1834"/>
                  </a:lnTo>
                  <a:cubicBezTo>
                    <a:pt x="0" y="2200"/>
                    <a:pt x="48" y="2582"/>
                    <a:pt x="175" y="2948"/>
                  </a:cubicBezTo>
                  <a:cubicBezTo>
                    <a:pt x="366" y="3282"/>
                    <a:pt x="653" y="3569"/>
                    <a:pt x="971" y="3775"/>
                  </a:cubicBezTo>
                  <a:cubicBezTo>
                    <a:pt x="1178" y="3935"/>
                    <a:pt x="1401" y="4062"/>
                    <a:pt x="1640" y="4142"/>
                  </a:cubicBezTo>
                  <a:cubicBezTo>
                    <a:pt x="1737" y="4180"/>
                    <a:pt x="1839" y="4198"/>
                    <a:pt x="1941" y="4198"/>
                  </a:cubicBezTo>
                  <a:cubicBezTo>
                    <a:pt x="2090" y="4198"/>
                    <a:pt x="2240" y="4160"/>
                    <a:pt x="2372" y="4094"/>
                  </a:cubicBezTo>
                  <a:cubicBezTo>
                    <a:pt x="2499" y="4030"/>
                    <a:pt x="2595" y="3919"/>
                    <a:pt x="2706" y="3855"/>
                  </a:cubicBezTo>
                  <a:cubicBezTo>
                    <a:pt x="3168" y="3553"/>
                    <a:pt x="3120" y="3489"/>
                    <a:pt x="2865" y="3075"/>
                  </a:cubicBezTo>
                  <a:cubicBezTo>
                    <a:pt x="2595" y="2661"/>
                    <a:pt x="2452" y="2216"/>
                    <a:pt x="2181" y="1818"/>
                  </a:cubicBezTo>
                  <a:cubicBezTo>
                    <a:pt x="1672" y="1101"/>
                    <a:pt x="1019" y="481"/>
                    <a:pt x="287" y="19"/>
                  </a:cubicBezTo>
                  <a:cubicBezTo>
                    <a:pt x="262" y="6"/>
                    <a:pt x="236" y="1"/>
                    <a:pt x="2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 flipH="1">
              <a:off x="6193248" y="2934479"/>
              <a:ext cx="326461" cy="151137"/>
            </a:xfrm>
            <a:custGeom>
              <a:avLst/>
              <a:gdLst/>
              <a:ahLst/>
              <a:cxnLst/>
              <a:rect l="l" t="t" r="r" b="b"/>
              <a:pathLst>
                <a:path w="3009" h="1393" extrusionOk="0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cubicBezTo>
                    <a:pt x="0" y="24"/>
                    <a:pt x="16" y="24"/>
                    <a:pt x="16" y="24"/>
                  </a:cubicBezTo>
                  <a:cubicBezTo>
                    <a:pt x="1687" y="103"/>
                    <a:pt x="2993" y="1393"/>
                    <a:pt x="2993" y="1393"/>
                  </a:cubicBezTo>
                  <a:cubicBezTo>
                    <a:pt x="2993" y="1393"/>
                    <a:pt x="2993" y="1393"/>
                    <a:pt x="3008" y="1377"/>
                  </a:cubicBezTo>
                  <a:cubicBezTo>
                    <a:pt x="3008" y="1377"/>
                    <a:pt x="3008" y="1377"/>
                    <a:pt x="3008" y="1361"/>
                  </a:cubicBezTo>
                  <a:cubicBezTo>
                    <a:pt x="2993" y="1361"/>
                    <a:pt x="1703" y="71"/>
                    <a:pt x="16" y="8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 flipH="1">
              <a:off x="6464400" y="2764350"/>
              <a:ext cx="521644" cy="632106"/>
            </a:xfrm>
            <a:custGeom>
              <a:avLst/>
              <a:gdLst/>
              <a:ahLst/>
              <a:cxnLst/>
              <a:rect l="l" t="t" r="r" b="b"/>
              <a:pathLst>
                <a:path w="4808" h="5826" extrusionOk="0">
                  <a:moveTo>
                    <a:pt x="671" y="0"/>
                  </a:moveTo>
                  <a:cubicBezTo>
                    <a:pt x="610" y="0"/>
                    <a:pt x="557" y="11"/>
                    <a:pt x="510" y="32"/>
                  </a:cubicBezTo>
                  <a:cubicBezTo>
                    <a:pt x="271" y="143"/>
                    <a:pt x="271" y="366"/>
                    <a:pt x="255" y="764"/>
                  </a:cubicBezTo>
                  <a:cubicBezTo>
                    <a:pt x="255" y="844"/>
                    <a:pt x="255" y="939"/>
                    <a:pt x="255" y="1035"/>
                  </a:cubicBezTo>
                  <a:cubicBezTo>
                    <a:pt x="239" y="1210"/>
                    <a:pt x="207" y="1448"/>
                    <a:pt x="175" y="1735"/>
                  </a:cubicBezTo>
                  <a:cubicBezTo>
                    <a:pt x="96" y="2356"/>
                    <a:pt x="0" y="3120"/>
                    <a:pt x="80" y="3597"/>
                  </a:cubicBezTo>
                  <a:cubicBezTo>
                    <a:pt x="287" y="4791"/>
                    <a:pt x="1274" y="5698"/>
                    <a:pt x="2468" y="5826"/>
                  </a:cubicBezTo>
                  <a:cubicBezTo>
                    <a:pt x="2483" y="5826"/>
                    <a:pt x="2483" y="5810"/>
                    <a:pt x="2483" y="5794"/>
                  </a:cubicBezTo>
                  <a:cubicBezTo>
                    <a:pt x="2483" y="5794"/>
                    <a:pt x="2483" y="5787"/>
                    <a:pt x="2479" y="5787"/>
                  </a:cubicBezTo>
                  <a:cubicBezTo>
                    <a:pt x="2476" y="5787"/>
                    <a:pt x="2473" y="5789"/>
                    <a:pt x="2468" y="5794"/>
                  </a:cubicBezTo>
                  <a:cubicBezTo>
                    <a:pt x="1290" y="5667"/>
                    <a:pt x="319" y="4775"/>
                    <a:pt x="112" y="3597"/>
                  </a:cubicBezTo>
                  <a:cubicBezTo>
                    <a:pt x="32" y="3120"/>
                    <a:pt x="128" y="2356"/>
                    <a:pt x="191" y="1735"/>
                  </a:cubicBezTo>
                  <a:cubicBezTo>
                    <a:pt x="223" y="1464"/>
                    <a:pt x="271" y="1210"/>
                    <a:pt x="271" y="1035"/>
                  </a:cubicBezTo>
                  <a:cubicBezTo>
                    <a:pt x="287" y="939"/>
                    <a:pt x="287" y="844"/>
                    <a:pt x="287" y="764"/>
                  </a:cubicBezTo>
                  <a:cubicBezTo>
                    <a:pt x="287" y="366"/>
                    <a:pt x="303" y="159"/>
                    <a:pt x="526" y="48"/>
                  </a:cubicBezTo>
                  <a:cubicBezTo>
                    <a:pt x="566" y="31"/>
                    <a:pt x="612" y="22"/>
                    <a:pt x="665" y="22"/>
                  </a:cubicBezTo>
                  <a:cubicBezTo>
                    <a:pt x="1048" y="22"/>
                    <a:pt x="1752" y="463"/>
                    <a:pt x="2690" y="1051"/>
                  </a:cubicBezTo>
                  <a:cubicBezTo>
                    <a:pt x="2786" y="1114"/>
                    <a:pt x="2881" y="1178"/>
                    <a:pt x="2993" y="1242"/>
                  </a:cubicBezTo>
                  <a:cubicBezTo>
                    <a:pt x="4234" y="2022"/>
                    <a:pt x="4776" y="3406"/>
                    <a:pt x="4776" y="3422"/>
                  </a:cubicBezTo>
                  <a:lnTo>
                    <a:pt x="4807" y="3422"/>
                  </a:lnTo>
                  <a:cubicBezTo>
                    <a:pt x="4807" y="3406"/>
                    <a:pt x="4807" y="3406"/>
                    <a:pt x="4807" y="3406"/>
                  </a:cubicBezTo>
                  <a:cubicBezTo>
                    <a:pt x="4807" y="3390"/>
                    <a:pt x="4250" y="1990"/>
                    <a:pt x="3009" y="1226"/>
                  </a:cubicBezTo>
                  <a:lnTo>
                    <a:pt x="2706" y="1019"/>
                  </a:lnTo>
                  <a:cubicBezTo>
                    <a:pt x="1741" y="426"/>
                    <a:pt x="1063" y="0"/>
                    <a:pt x="67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 flipH="1">
              <a:off x="5852981" y="3372170"/>
              <a:ext cx="114137" cy="305854"/>
            </a:xfrm>
            <a:custGeom>
              <a:avLst/>
              <a:gdLst/>
              <a:ahLst/>
              <a:cxnLst/>
              <a:rect l="l" t="t" r="r" b="b"/>
              <a:pathLst>
                <a:path w="1052" h="2819" extrusionOk="0">
                  <a:moveTo>
                    <a:pt x="271" y="1"/>
                  </a:moveTo>
                  <a:cubicBezTo>
                    <a:pt x="144" y="431"/>
                    <a:pt x="64" y="892"/>
                    <a:pt x="48" y="1354"/>
                  </a:cubicBezTo>
                  <a:cubicBezTo>
                    <a:pt x="1" y="1847"/>
                    <a:pt x="32" y="2341"/>
                    <a:pt x="128" y="2818"/>
                  </a:cubicBezTo>
                  <a:cubicBezTo>
                    <a:pt x="1051" y="2229"/>
                    <a:pt x="749" y="606"/>
                    <a:pt x="637" y="303"/>
                  </a:cubicBezTo>
                  <a:cubicBezTo>
                    <a:pt x="542" y="160"/>
                    <a:pt x="414" y="49"/>
                    <a:pt x="27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 flipH="1">
              <a:off x="5916883" y="3453437"/>
              <a:ext cx="13996" cy="96780"/>
            </a:xfrm>
            <a:custGeom>
              <a:avLst/>
              <a:gdLst/>
              <a:ahLst/>
              <a:cxnLst/>
              <a:rect l="l" t="t" r="r" b="b"/>
              <a:pathLst>
                <a:path w="129" h="892" extrusionOk="0">
                  <a:moveTo>
                    <a:pt x="65" y="0"/>
                  </a:moveTo>
                  <a:cubicBezTo>
                    <a:pt x="33" y="0"/>
                    <a:pt x="1" y="191"/>
                    <a:pt x="1" y="446"/>
                  </a:cubicBezTo>
                  <a:cubicBezTo>
                    <a:pt x="1" y="684"/>
                    <a:pt x="33" y="891"/>
                    <a:pt x="65" y="891"/>
                  </a:cubicBezTo>
                  <a:cubicBezTo>
                    <a:pt x="96" y="891"/>
                    <a:pt x="128" y="684"/>
                    <a:pt x="128" y="446"/>
                  </a:cubicBezTo>
                  <a:cubicBezTo>
                    <a:pt x="128" y="191"/>
                    <a:pt x="96" y="0"/>
                    <a:pt x="6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 flipH="1">
              <a:off x="5987735" y="3349710"/>
              <a:ext cx="31138" cy="117611"/>
            </a:xfrm>
            <a:custGeom>
              <a:avLst/>
              <a:gdLst/>
              <a:ahLst/>
              <a:cxnLst/>
              <a:rect l="l" t="t" r="r" b="b"/>
              <a:pathLst>
                <a:path w="287" h="1084" extrusionOk="0">
                  <a:moveTo>
                    <a:pt x="271" y="1"/>
                  </a:moveTo>
                  <a:cubicBezTo>
                    <a:pt x="127" y="335"/>
                    <a:pt x="32" y="701"/>
                    <a:pt x="0" y="1067"/>
                  </a:cubicBezTo>
                  <a:lnTo>
                    <a:pt x="0" y="1083"/>
                  </a:lnTo>
                  <a:lnTo>
                    <a:pt x="16" y="1067"/>
                  </a:lnTo>
                  <a:cubicBezTo>
                    <a:pt x="48" y="717"/>
                    <a:pt x="143" y="351"/>
                    <a:pt x="271" y="17"/>
                  </a:cubicBezTo>
                  <a:cubicBezTo>
                    <a:pt x="287" y="17"/>
                    <a:pt x="287" y="1"/>
                    <a:pt x="27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 flipH="1">
              <a:off x="6015402" y="3322151"/>
              <a:ext cx="27666" cy="96780"/>
            </a:xfrm>
            <a:custGeom>
              <a:avLst/>
              <a:gdLst/>
              <a:ahLst/>
              <a:cxnLst/>
              <a:rect l="l" t="t" r="r" b="b"/>
              <a:pathLst>
                <a:path w="255" h="892" extrusionOk="0">
                  <a:moveTo>
                    <a:pt x="239" y="0"/>
                  </a:moveTo>
                  <a:cubicBezTo>
                    <a:pt x="112" y="287"/>
                    <a:pt x="32" y="589"/>
                    <a:pt x="0" y="892"/>
                  </a:cubicBezTo>
                  <a:lnTo>
                    <a:pt x="16" y="892"/>
                  </a:lnTo>
                  <a:cubicBezTo>
                    <a:pt x="48" y="589"/>
                    <a:pt x="128" y="303"/>
                    <a:pt x="255" y="16"/>
                  </a:cubicBezTo>
                  <a:cubicBezTo>
                    <a:pt x="255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 flipH="1">
              <a:off x="6262351" y="3349602"/>
              <a:ext cx="86362" cy="71717"/>
            </a:xfrm>
            <a:custGeom>
              <a:avLst/>
              <a:gdLst/>
              <a:ahLst/>
              <a:cxnLst/>
              <a:rect l="l" t="t" r="r" b="b"/>
              <a:pathLst>
                <a:path w="796" h="661" extrusionOk="0">
                  <a:moveTo>
                    <a:pt x="324" y="1"/>
                  </a:moveTo>
                  <a:cubicBezTo>
                    <a:pt x="145" y="1"/>
                    <a:pt x="1" y="154"/>
                    <a:pt x="16" y="336"/>
                  </a:cubicBezTo>
                  <a:cubicBezTo>
                    <a:pt x="16" y="537"/>
                    <a:pt x="177" y="661"/>
                    <a:pt x="346" y="661"/>
                  </a:cubicBezTo>
                  <a:cubicBezTo>
                    <a:pt x="432" y="661"/>
                    <a:pt x="519" y="629"/>
                    <a:pt x="589" y="559"/>
                  </a:cubicBezTo>
                  <a:cubicBezTo>
                    <a:pt x="796" y="352"/>
                    <a:pt x="637" y="2"/>
                    <a:pt x="350" y="2"/>
                  </a:cubicBezTo>
                  <a:cubicBezTo>
                    <a:pt x="341" y="1"/>
                    <a:pt x="332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 flipH="1">
              <a:off x="6261059" y="3404937"/>
              <a:ext cx="274275" cy="234355"/>
            </a:xfrm>
            <a:custGeom>
              <a:avLst/>
              <a:gdLst/>
              <a:ahLst/>
              <a:cxnLst/>
              <a:rect l="l" t="t" r="r" b="b"/>
              <a:pathLst>
                <a:path w="2528" h="2160" extrusionOk="0">
                  <a:moveTo>
                    <a:pt x="1055" y="1"/>
                  </a:moveTo>
                  <a:cubicBezTo>
                    <a:pt x="463" y="1"/>
                    <a:pt x="1" y="488"/>
                    <a:pt x="1" y="1084"/>
                  </a:cubicBezTo>
                  <a:cubicBezTo>
                    <a:pt x="1" y="1731"/>
                    <a:pt x="535" y="2159"/>
                    <a:pt x="1092" y="2159"/>
                  </a:cubicBezTo>
                  <a:cubicBezTo>
                    <a:pt x="1357" y="2159"/>
                    <a:pt x="1627" y="2063"/>
                    <a:pt x="1847" y="1848"/>
                  </a:cubicBezTo>
                  <a:cubicBezTo>
                    <a:pt x="2527" y="1168"/>
                    <a:pt x="2060" y="1"/>
                    <a:pt x="1103" y="1"/>
                  </a:cubicBezTo>
                  <a:cubicBezTo>
                    <a:pt x="1096" y="1"/>
                    <a:pt x="1090" y="1"/>
                    <a:pt x="1083" y="1"/>
                  </a:cubicBezTo>
                  <a:cubicBezTo>
                    <a:pt x="1074" y="1"/>
                    <a:pt x="1064" y="1"/>
                    <a:pt x="1055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 flipH="1">
              <a:off x="6467849" y="2989489"/>
              <a:ext cx="39818" cy="20181"/>
            </a:xfrm>
            <a:custGeom>
              <a:avLst/>
              <a:gdLst/>
              <a:ahLst/>
              <a:cxnLst/>
              <a:rect l="l" t="t" r="r" b="b"/>
              <a:pathLst>
                <a:path w="367" h="186" extrusionOk="0">
                  <a:moveTo>
                    <a:pt x="111" y="1"/>
                  </a:moveTo>
                  <a:cubicBezTo>
                    <a:pt x="62" y="1"/>
                    <a:pt x="26" y="12"/>
                    <a:pt x="16" y="42"/>
                  </a:cubicBezTo>
                  <a:cubicBezTo>
                    <a:pt x="0" y="90"/>
                    <a:pt x="64" y="138"/>
                    <a:pt x="160" y="169"/>
                  </a:cubicBezTo>
                  <a:cubicBezTo>
                    <a:pt x="193" y="181"/>
                    <a:pt x="225" y="186"/>
                    <a:pt x="253" y="186"/>
                  </a:cubicBezTo>
                  <a:cubicBezTo>
                    <a:pt x="304" y="186"/>
                    <a:pt x="340" y="168"/>
                    <a:pt x="351" y="138"/>
                  </a:cubicBezTo>
                  <a:cubicBezTo>
                    <a:pt x="367" y="106"/>
                    <a:pt x="303" y="42"/>
                    <a:pt x="207" y="10"/>
                  </a:cubicBezTo>
                  <a:cubicBezTo>
                    <a:pt x="172" y="4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 flipH="1">
              <a:off x="6500616" y="2959325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18" y="0"/>
                  </a:moveTo>
                  <a:cubicBezTo>
                    <a:pt x="66" y="0"/>
                    <a:pt x="2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6" y="173"/>
                    <a:pt x="230" y="178"/>
                    <a:pt x="260" y="178"/>
                  </a:cubicBezTo>
                  <a:cubicBezTo>
                    <a:pt x="309" y="178"/>
                    <a:pt x="347" y="165"/>
                    <a:pt x="366" y="145"/>
                  </a:cubicBezTo>
                  <a:cubicBezTo>
                    <a:pt x="382" y="97"/>
                    <a:pt x="303" y="33"/>
                    <a:pt x="223" y="18"/>
                  </a:cubicBezTo>
                  <a:cubicBezTo>
                    <a:pt x="186" y="5"/>
                    <a:pt x="150" y="0"/>
                    <a:pt x="118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 flipH="1">
              <a:off x="6438445" y="2962797"/>
              <a:ext cx="41554" cy="19421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103" y="0"/>
                  </a:moveTo>
                  <a:cubicBezTo>
                    <a:pt x="53" y="0"/>
                    <a:pt x="16" y="14"/>
                    <a:pt x="16" y="33"/>
                  </a:cubicBezTo>
                  <a:cubicBezTo>
                    <a:pt x="0" y="81"/>
                    <a:pt x="64" y="129"/>
                    <a:pt x="159" y="161"/>
                  </a:cubicBezTo>
                  <a:cubicBezTo>
                    <a:pt x="190" y="173"/>
                    <a:pt x="222" y="178"/>
                    <a:pt x="252" y="178"/>
                  </a:cubicBezTo>
                  <a:cubicBezTo>
                    <a:pt x="300" y="178"/>
                    <a:pt x="340" y="164"/>
                    <a:pt x="350" y="145"/>
                  </a:cubicBezTo>
                  <a:cubicBezTo>
                    <a:pt x="382" y="97"/>
                    <a:pt x="303" y="33"/>
                    <a:pt x="207" y="17"/>
                  </a:cubicBezTo>
                  <a:cubicBezTo>
                    <a:pt x="171" y="5"/>
                    <a:pt x="134" y="0"/>
                    <a:pt x="10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 flipH="1">
              <a:off x="7362441" y="3220595"/>
              <a:ext cx="191819" cy="255295"/>
            </a:xfrm>
            <a:custGeom>
              <a:avLst/>
              <a:gdLst/>
              <a:ahLst/>
              <a:cxnLst/>
              <a:rect l="l" t="t" r="r" b="b"/>
              <a:pathLst>
                <a:path w="1768" h="2353" extrusionOk="0">
                  <a:moveTo>
                    <a:pt x="1074" y="0"/>
                  </a:moveTo>
                  <a:cubicBezTo>
                    <a:pt x="686" y="0"/>
                    <a:pt x="252" y="258"/>
                    <a:pt x="128" y="602"/>
                  </a:cubicBezTo>
                  <a:cubicBezTo>
                    <a:pt x="96" y="698"/>
                    <a:pt x="64" y="825"/>
                    <a:pt x="48" y="936"/>
                  </a:cubicBezTo>
                  <a:cubicBezTo>
                    <a:pt x="0" y="1223"/>
                    <a:pt x="0" y="1525"/>
                    <a:pt x="80" y="1812"/>
                  </a:cubicBezTo>
                  <a:cubicBezTo>
                    <a:pt x="160" y="2114"/>
                    <a:pt x="414" y="2321"/>
                    <a:pt x="717" y="2353"/>
                  </a:cubicBezTo>
                  <a:cubicBezTo>
                    <a:pt x="796" y="2353"/>
                    <a:pt x="892" y="2337"/>
                    <a:pt x="971" y="2305"/>
                  </a:cubicBezTo>
                  <a:cubicBezTo>
                    <a:pt x="1131" y="2257"/>
                    <a:pt x="1290" y="2178"/>
                    <a:pt x="1417" y="2051"/>
                  </a:cubicBezTo>
                  <a:cubicBezTo>
                    <a:pt x="1688" y="1796"/>
                    <a:pt x="1720" y="1382"/>
                    <a:pt x="1735" y="1016"/>
                  </a:cubicBezTo>
                  <a:cubicBezTo>
                    <a:pt x="1767" y="793"/>
                    <a:pt x="1751" y="586"/>
                    <a:pt x="1688" y="395"/>
                  </a:cubicBezTo>
                  <a:cubicBezTo>
                    <a:pt x="1573" y="115"/>
                    <a:pt x="1334" y="0"/>
                    <a:pt x="1074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 flipH="1">
              <a:off x="7588660" y="3192819"/>
              <a:ext cx="117609" cy="158515"/>
            </a:xfrm>
            <a:custGeom>
              <a:avLst/>
              <a:gdLst/>
              <a:ahLst/>
              <a:cxnLst/>
              <a:rect l="l" t="t" r="r" b="b"/>
              <a:pathLst>
                <a:path w="1084" h="1461" extrusionOk="0">
                  <a:moveTo>
                    <a:pt x="657" y="0"/>
                  </a:moveTo>
                  <a:cubicBezTo>
                    <a:pt x="420" y="0"/>
                    <a:pt x="156" y="162"/>
                    <a:pt x="80" y="381"/>
                  </a:cubicBezTo>
                  <a:cubicBezTo>
                    <a:pt x="48" y="444"/>
                    <a:pt x="33" y="508"/>
                    <a:pt x="33" y="587"/>
                  </a:cubicBezTo>
                  <a:cubicBezTo>
                    <a:pt x="1" y="763"/>
                    <a:pt x="1" y="938"/>
                    <a:pt x="48" y="1129"/>
                  </a:cubicBezTo>
                  <a:cubicBezTo>
                    <a:pt x="74" y="1329"/>
                    <a:pt x="257" y="1461"/>
                    <a:pt x="450" y="1461"/>
                  </a:cubicBezTo>
                  <a:cubicBezTo>
                    <a:pt x="502" y="1461"/>
                    <a:pt x="555" y="1451"/>
                    <a:pt x="606" y="1431"/>
                  </a:cubicBezTo>
                  <a:cubicBezTo>
                    <a:pt x="701" y="1399"/>
                    <a:pt x="797" y="1336"/>
                    <a:pt x="876" y="1272"/>
                  </a:cubicBezTo>
                  <a:cubicBezTo>
                    <a:pt x="1019" y="1081"/>
                    <a:pt x="1083" y="858"/>
                    <a:pt x="1067" y="635"/>
                  </a:cubicBezTo>
                  <a:cubicBezTo>
                    <a:pt x="1083" y="492"/>
                    <a:pt x="1067" y="365"/>
                    <a:pt x="1035" y="253"/>
                  </a:cubicBezTo>
                  <a:cubicBezTo>
                    <a:pt x="965" y="74"/>
                    <a:pt x="817" y="0"/>
                    <a:pt x="657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 flipH="1">
              <a:off x="7588659" y="3422623"/>
              <a:ext cx="95150" cy="127593"/>
            </a:xfrm>
            <a:custGeom>
              <a:avLst/>
              <a:gdLst/>
              <a:ahLst/>
              <a:cxnLst/>
              <a:rect l="l" t="t" r="r" b="b"/>
              <a:pathLst>
                <a:path w="877" h="1176" extrusionOk="0">
                  <a:moveTo>
                    <a:pt x="539" y="1"/>
                  </a:moveTo>
                  <a:cubicBezTo>
                    <a:pt x="344" y="1"/>
                    <a:pt x="128" y="127"/>
                    <a:pt x="80" y="300"/>
                  </a:cubicBezTo>
                  <a:cubicBezTo>
                    <a:pt x="48" y="348"/>
                    <a:pt x="48" y="411"/>
                    <a:pt x="32" y="459"/>
                  </a:cubicBezTo>
                  <a:cubicBezTo>
                    <a:pt x="1" y="602"/>
                    <a:pt x="1" y="762"/>
                    <a:pt x="32" y="905"/>
                  </a:cubicBezTo>
                  <a:cubicBezTo>
                    <a:pt x="80" y="1048"/>
                    <a:pt x="208" y="1159"/>
                    <a:pt x="351" y="1175"/>
                  </a:cubicBezTo>
                  <a:cubicBezTo>
                    <a:pt x="399" y="1159"/>
                    <a:pt x="446" y="1159"/>
                    <a:pt x="478" y="1144"/>
                  </a:cubicBezTo>
                  <a:cubicBezTo>
                    <a:pt x="558" y="1128"/>
                    <a:pt x="637" y="1080"/>
                    <a:pt x="701" y="1016"/>
                  </a:cubicBezTo>
                  <a:cubicBezTo>
                    <a:pt x="812" y="873"/>
                    <a:pt x="876" y="682"/>
                    <a:pt x="860" y="507"/>
                  </a:cubicBezTo>
                  <a:cubicBezTo>
                    <a:pt x="876" y="395"/>
                    <a:pt x="876" y="300"/>
                    <a:pt x="844" y="189"/>
                  </a:cubicBezTo>
                  <a:cubicBezTo>
                    <a:pt x="787" y="56"/>
                    <a:pt x="668" y="1"/>
                    <a:pt x="539" y="1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 flipH="1">
              <a:off x="7787329" y="3147140"/>
              <a:ext cx="209070" cy="175115"/>
            </a:xfrm>
            <a:custGeom>
              <a:avLst/>
              <a:gdLst/>
              <a:ahLst/>
              <a:cxnLst/>
              <a:rect l="l" t="t" r="r" b="b"/>
              <a:pathLst>
                <a:path w="1927" h="1614" extrusionOk="0">
                  <a:moveTo>
                    <a:pt x="1194" y="913"/>
                  </a:moveTo>
                  <a:cubicBezTo>
                    <a:pt x="1226" y="1024"/>
                    <a:pt x="1242" y="1136"/>
                    <a:pt x="1226" y="1263"/>
                  </a:cubicBezTo>
                  <a:cubicBezTo>
                    <a:pt x="1226" y="1343"/>
                    <a:pt x="1194" y="1406"/>
                    <a:pt x="1147" y="1486"/>
                  </a:cubicBezTo>
                  <a:cubicBezTo>
                    <a:pt x="1107" y="1525"/>
                    <a:pt x="1047" y="1554"/>
                    <a:pt x="991" y="1554"/>
                  </a:cubicBezTo>
                  <a:cubicBezTo>
                    <a:pt x="979" y="1554"/>
                    <a:pt x="967" y="1552"/>
                    <a:pt x="956" y="1550"/>
                  </a:cubicBezTo>
                  <a:cubicBezTo>
                    <a:pt x="876" y="1534"/>
                    <a:pt x="844" y="1470"/>
                    <a:pt x="828" y="1390"/>
                  </a:cubicBezTo>
                  <a:cubicBezTo>
                    <a:pt x="828" y="1327"/>
                    <a:pt x="844" y="1247"/>
                    <a:pt x="892" y="1184"/>
                  </a:cubicBezTo>
                  <a:cubicBezTo>
                    <a:pt x="956" y="1056"/>
                    <a:pt x="1067" y="961"/>
                    <a:pt x="1194" y="913"/>
                  </a:cubicBezTo>
                  <a:close/>
                  <a:moveTo>
                    <a:pt x="113" y="0"/>
                  </a:moveTo>
                  <a:cubicBezTo>
                    <a:pt x="76" y="0"/>
                    <a:pt x="38" y="2"/>
                    <a:pt x="1" y="6"/>
                  </a:cubicBezTo>
                  <a:lnTo>
                    <a:pt x="1" y="53"/>
                  </a:lnTo>
                  <a:cubicBezTo>
                    <a:pt x="43" y="48"/>
                    <a:pt x="86" y="46"/>
                    <a:pt x="128" y="46"/>
                  </a:cubicBezTo>
                  <a:cubicBezTo>
                    <a:pt x="620" y="46"/>
                    <a:pt x="1062" y="381"/>
                    <a:pt x="1194" y="865"/>
                  </a:cubicBezTo>
                  <a:cubicBezTo>
                    <a:pt x="1035" y="929"/>
                    <a:pt x="924" y="1024"/>
                    <a:pt x="844" y="1168"/>
                  </a:cubicBezTo>
                  <a:cubicBezTo>
                    <a:pt x="796" y="1247"/>
                    <a:pt x="781" y="1327"/>
                    <a:pt x="781" y="1406"/>
                  </a:cubicBezTo>
                  <a:cubicBezTo>
                    <a:pt x="796" y="1502"/>
                    <a:pt x="844" y="1581"/>
                    <a:pt x="940" y="1613"/>
                  </a:cubicBezTo>
                  <a:lnTo>
                    <a:pt x="987" y="1613"/>
                  </a:lnTo>
                  <a:cubicBezTo>
                    <a:pt x="1067" y="1613"/>
                    <a:pt x="1147" y="1566"/>
                    <a:pt x="1194" y="1502"/>
                  </a:cubicBezTo>
                  <a:cubicBezTo>
                    <a:pt x="1242" y="1438"/>
                    <a:pt x="1274" y="1359"/>
                    <a:pt x="1274" y="1263"/>
                  </a:cubicBezTo>
                  <a:cubicBezTo>
                    <a:pt x="1290" y="1136"/>
                    <a:pt x="1274" y="1024"/>
                    <a:pt x="1258" y="897"/>
                  </a:cubicBezTo>
                  <a:cubicBezTo>
                    <a:pt x="1298" y="889"/>
                    <a:pt x="1338" y="885"/>
                    <a:pt x="1379" y="885"/>
                  </a:cubicBezTo>
                  <a:cubicBezTo>
                    <a:pt x="1421" y="885"/>
                    <a:pt x="1465" y="889"/>
                    <a:pt x="1513" y="897"/>
                  </a:cubicBezTo>
                  <a:cubicBezTo>
                    <a:pt x="1624" y="929"/>
                    <a:pt x="1736" y="1008"/>
                    <a:pt x="1799" y="1120"/>
                  </a:cubicBezTo>
                  <a:cubicBezTo>
                    <a:pt x="1863" y="1215"/>
                    <a:pt x="1879" y="1343"/>
                    <a:pt x="1847" y="1438"/>
                  </a:cubicBezTo>
                  <a:lnTo>
                    <a:pt x="1895" y="1454"/>
                  </a:lnTo>
                  <a:cubicBezTo>
                    <a:pt x="1927" y="1343"/>
                    <a:pt x="1911" y="1199"/>
                    <a:pt x="1847" y="1104"/>
                  </a:cubicBezTo>
                  <a:cubicBezTo>
                    <a:pt x="1767" y="977"/>
                    <a:pt x="1656" y="881"/>
                    <a:pt x="1513" y="849"/>
                  </a:cubicBezTo>
                  <a:cubicBezTo>
                    <a:pt x="1473" y="841"/>
                    <a:pt x="1429" y="837"/>
                    <a:pt x="1383" y="837"/>
                  </a:cubicBezTo>
                  <a:cubicBezTo>
                    <a:pt x="1338" y="837"/>
                    <a:pt x="1290" y="841"/>
                    <a:pt x="1242" y="849"/>
                  </a:cubicBezTo>
                  <a:cubicBezTo>
                    <a:pt x="1194" y="658"/>
                    <a:pt x="1083" y="467"/>
                    <a:pt x="940" y="324"/>
                  </a:cubicBezTo>
                  <a:cubicBezTo>
                    <a:pt x="714" y="112"/>
                    <a:pt x="412" y="0"/>
                    <a:pt x="113" y="0"/>
                  </a:cubicBezTo>
                  <a:close/>
                </a:path>
              </a:pathLst>
            </a:custGeom>
            <a:solidFill>
              <a:srgbClr val="FFB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 flipH="1">
              <a:off x="7768331" y="3916192"/>
              <a:ext cx="10416" cy="19096"/>
            </a:xfrm>
            <a:custGeom>
              <a:avLst/>
              <a:gdLst/>
              <a:ahLst/>
              <a:cxnLst/>
              <a:rect l="l" t="t" r="r" b="b"/>
              <a:pathLst>
                <a:path w="96" h="176" extrusionOk="0">
                  <a:moveTo>
                    <a:pt x="96" y="176"/>
                  </a:moveTo>
                  <a:lnTo>
                    <a:pt x="96" y="176"/>
                  </a:lnTo>
                  <a:cubicBezTo>
                    <a:pt x="48" y="128"/>
                    <a:pt x="16" y="65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6" y="65"/>
                    <a:pt x="48" y="128"/>
                    <a:pt x="96" y="176"/>
                  </a:cubicBezTo>
                  <a:cubicBezTo>
                    <a:pt x="96" y="176"/>
                    <a:pt x="96" y="176"/>
                    <a:pt x="96" y="176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 flipH="1">
              <a:off x="7773540" y="3932033"/>
              <a:ext cx="13779" cy="25714"/>
            </a:xfrm>
            <a:custGeom>
              <a:avLst/>
              <a:gdLst/>
              <a:ahLst/>
              <a:cxnLst/>
              <a:rect l="l" t="t" r="r" b="b"/>
              <a:pathLst>
                <a:path w="127" h="237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80"/>
                    <a:pt x="80" y="158"/>
                    <a:pt x="127" y="237"/>
                  </a:cubicBezTo>
                  <a:lnTo>
                    <a:pt x="127" y="221"/>
                  </a:lnTo>
                  <a:cubicBezTo>
                    <a:pt x="80" y="158"/>
                    <a:pt x="33" y="80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 flipH="1">
              <a:off x="6880582" y="3363599"/>
              <a:ext cx="8788" cy="19096"/>
            </a:xfrm>
            <a:custGeom>
              <a:avLst/>
              <a:gdLst/>
              <a:ahLst/>
              <a:cxnLst/>
              <a:rect l="l" t="t" r="r" b="b"/>
              <a:pathLst>
                <a:path w="81" h="176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64"/>
                    <a:pt x="33" y="128"/>
                    <a:pt x="80" y="175"/>
                  </a:cubicBezTo>
                  <a:cubicBezTo>
                    <a:pt x="33" y="112"/>
                    <a:pt x="17" y="64"/>
                    <a:pt x="1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 flipH="1">
              <a:off x="6903041" y="3339403"/>
              <a:ext cx="4231" cy="24303"/>
            </a:xfrm>
            <a:custGeom>
              <a:avLst/>
              <a:gdLst/>
              <a:ahLst/>
              <a:cxnLst/>
              <a:rect l="l" t="t" r="r" b="b"/>
              <a:pathLst>
                <a:path w="39" h="224" extrusionOk="0">
                  <a:moveTo>
                    <a:pt x="6" y="1"/>
                  </a:moveTo>
                  <a:cubicBezTo>
                    <a:pt x="2" y="22"/>
                    <a:pt x="0" y="43"/>
                    <a:pt x="0" y="63"/>
                  </a:cubicBezTo>
                  <a:lnTo>
                    <a:pt x="0" y="63"/>
                  </a:lnTo>
                  <a:cubicBezTo>
                    <a:pt x="0" y="42"/>
                    <a:pt x="2" y="22"/>
                    <a:pt x="6" y="1"/>
                  </a:cubicBezTo>
                  <a:close/>
                  <a:moveTo>
                    <a:pt x="0" y="63"/>
                  </a:moveTo>
                  <a:lnTo>
                    <a:pt x="0" y="63"/>
                  </a:lnTo>
                  <a:cubicBezTo>
                    <a:pt x="0" y="121"/>
                    <a:pt x="15" y="176"/>
                    <a:pt x="38" y="223"/>
                  </a:cubicBezTo>
                  <a:cubicBezTo>
                    <a:pt x="15" y="166"/>
                    <a:pt x="0" y="116"/>
                    <a:pt x="0" y="63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 flipH="1">
              <a:off x="6324525" y="3788487"/>
              <a:ext cx="155473" cy="79746"/>
            </a:xfrm>
            <a:custGeom>
              <a:avLst/>
              <a:gdLst/>
              <a:ahLst/>
              <a:cxnLst/>
              <a:rect l="l" t="t" r="r" b="b"/>
              <a:pathLst>
                <a:path w="1433" h="735" extrusionOk="0">
                  <a:moveTo>
                    <a:pt x="0" y="0"/>
                  </a:moveTo>
                  <a:lnTo>
                    <a:pt x="0" y="0"/>
                  </a:lnTo>
                  <a:cubicBezTo>
                    <a:pt x="207" y="191"/>
                    <a:pt x="414" y="366"/>
                    <a:pt x="637" y="525"/>
                  </a:cubicBezTo>
                  <a:cubicBezTo>
                    <a:pt x="855" y="656"/>
                    <a:pt x="1101" y="734"/>
                    <a:pt x="1360" y="734"/>
                  </a:cubicBezTo>
                  <a:cubicBezTo>
                    <a:pt x="1384" y="734"/>
                    <a:pt x="1408" y="734"/>
                    <a:pt x="1433" y="7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 flipH="1">
              <a:off x="7490245" y="4258186"/>
              <a:ext cx="12260" cy="57070"/>
            </a:xfrm>
            <a:custGeom>
              <a:avLst/>
              <a:gdLst/>
              <a:ahLst/>
              <a:cxnLst/>
              <a:rect l="l" t="t" r="r" b="b"/>
              <a:pathLst>
                <a:path w="113" h="526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81" y="526"/>
                  </a:lnTo>
                  <a:lnTo>
                    <a:pt x="112" y="526"/>
                  </a:lnTo>
                  <a:lnTo>
                    <a:pt x="33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 flipH="1">
              <a:off x="6720036" y="4080353"/>
              <a:ext cx="720190" cy="84628"/>
            </a:xfrm>
            <a:custGeom>
              <a:avLst/>
              <a:gdLst/>
              <a:ahLst/>
              <a:cxnLst/>
              <a:rect l="l" t="t" r="r" b="b"/>
              <a:pathLst>
                <a:path w="6638" h="780" extrusionOk="0">
                  <a:moveTo>
                    <a:pt x="0" y="0"/>
                  </a:moveTo>
                  <a:cubicBezTo>
                    <a:pt x="0" y="16"/>
                    <a:pt x="0" y="16"/>
                    <a:pt x="0" y="32"/>
                  </a:cubicBezTo>
                  <a:cubicBezTo>
                    <a:pt x="16" y="32"/>
                    <a:pt x="493" y="191"/>
                    <a:pt x="2308" y="541"/>
                  </a:cubicBezTo>
                  <a:cubicBezTo>
                    <a:pt x="3343" y="700"/>
                    <a:pt x="4377" y="780"/>
                    <a:pt x="5428" y="780"/>
                  </a:cubicBezTo>
                  <a:cubicBezTo>
                    <a:pt x="6128" y="780"/>
                    <a:pt x="6606" y="748"/>
                    <a:pt x="6622" y="748"/>
                  </a:cubicBezTo>
                  <a:cubicBezTo>
                    <a:pt x="6638" y="748"/>
                    <a:pt x="6638" y="732"/>
                    <a:pt x="6638" y="732"/>
                  </a:cubicBezTo>
                  <a:cubicBezTo>
                    <a:pt x="6638" y="732"/>
                    <a:pt x="6638" y="716"/>
                    <a:pt x="6622" y="716"/>
                  </a:cubicBezTo>
                  <a:cubicBezTo>
                    <a:pt x="6615" y="723"/>
                    <a:pt x="6110" y="753"/>
                    <a:pt x="5390" y="753"/>
                  </a:cubicBezTo>
                  <a:cubicBezTo>
                    <a:pt x="4512" y="753"/>
                    <a:pt x="3314" y="709"/>
                    <a:pt x="2308" y="525"/>
                  </a:cubicBezTo>
                  <a:cubicBezTo>
                    <a:pt x="493" y="175"/>
                    <a:pt x="16" y="16"/>
                    <a:pt x="1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 flipH="1">
              <a:off x="7419413" y="3617924"/>
              <a:ext cx="393945" cy="711201"/>
            </a:xfrm>
            <a:custGeom>
              <a:avLst/>
              <a:gdLst/>
              <a:ahLst/>
              <a:cxnLst/>
              <a:rect l="l" t="t" r="r" b="b"/>
              <a:pathLst>
                <a:path w="3631" h="6555" extrusionOk="0">
                  <a:moveTo>
                    <a:pt x="2056" y="0"/>
                  </a:moveTo>
                  <a:cubicBezTo>
                    <a:pt x="2054" y="0"/>
                    <a:pt x="2054" y="4"/>
                    <a:pt x="2054" y="12"/>
                  </a:cubicBezTo>
                  <a:cubicBezTo>
                    <a:pt x="2038" y="12"/>
                    <a:pt x="2038" y="12"/>
                    <a:pt x="2054" y="28"/>
                  </a:cubicBezTo>
                  <a:cubicBezTo>
                    <a:pt x="2054" y="28"/>
                    <a:pt x="3280" y="1015"/>
                    <a:pt x="3503" y="2416"/>
                  </a:cubicBezTo>
                  <a:cubicBezTo>
                    <a:pt x="3614" y="3243"/>
                    <a:pt x="3503" y="4071"/>
                    <a:pt x="3168" y="4851"/>
                  </a:cubicBezTo>
                  <a:cubicBezTo>
                    <a:pt x="3137" y="4962"/>
                    <a:pt x="3089" y="5090"/>
                    <a:pt x="3057" y="5201"/>
                  </a:cubicBezTo>
                  <a:cubicBezTo>
                    <a:pt x="3009" y="5520"/>
                    <a:pt x="2993" y="5854"/>
                    <a:pt x="3009" y="6188"/>
                  </a:cubicBezTo>
                  <a:lnTo>
                    <a:pt x="3009" y="6347"/>
                  </a:lnTo>
                  <a:cubicBezTo>
                    <a:pt x="3009" y="6459"/>
                    <a:pt x="2595" y="6490"/>
                    <a:pt x="2325" y="6506"/>
                  </a:cubicBezTo>
                  <a:cubicBezTo>
                    <a:pt x="2213" y="6506"/>
                    <a:pt x="2134" y="6522"/>
                    <a:pt x="2070" y="6522"/>
                  </a:cubicBezTo>
                  <a:cubicBezTo>
                    <a:pt x="1975" y="6427"/>
                    <a:pt x="462" y="4787"/>
                    <a:pt x="17" y="3196"/>
                  </a:cubicBezTo>
                  <a:lnTo>
                    <a:pt x="1" y="3196"/>
                  </a:lnTo>
                  <a:cubicBezTo>
                    <a:pt x="1" y="3196"/>
                    <a:pt x="1" y="3196"/>
                    <a:pt x="1" y="3211"/>
                  </a:cubicBezTo>
                  <a:cubicBezTo>
                    <a:pt x="462" y="4851"/>
                    <a:pt x="2038" y="6538"/>
                    <a:pt x="2054" y="6554"/>
                  </a:cubicBezTo>
                  <a:lnTo>
                    <a:pt x="2070" y="6554"/>
                  </a:lnTo>
                  <a:cubicBezTo>
                    <a:pt x="2118" y="6538"/>
                    <a:pt x="2213" y="6538"/>
                    <a:pt x="2325" y="6538"/>
                  </a:cubicBezTo>
                  <a:cubicBezTo>
                    <a:pt x="2643" y="6506"/>
                    <a:pt x="3041" y="6490"/>
                    <a:pt x="3041" y="6347"/>
                  </a:cubicBezTo>
                  <a:lnTo>
                    <a:pt x="3041" y="6188"/>
                  </a:lnTo>
                  <a:cubicBezTo>
                    <a:pt x="3025" y="5854"/>
                    <a:pt x="3041" y="5535"/>
                    <a:pt x="3089" y="5217"/>
                  </a:cubicBezTo>
                  <a:cubicBezTo>
                    <a:pt x="3121" y="5090"/>
                    <a:pt x="3153" y="4978"/>
                    <a:pt x="3200" y="4867"/>
                  </a:cubicBezTo>
                  <a:cubicBezTo>
                    <a:pt x="3519" y="4087"/>
                    <a:pt x="3630" y="3243"/>
                    <a:pt x="3519" y="2416"/>
                  </a:cubicBezTo>
                  <a:cubicBezTo>
                    <a:pt x="3312" y="1015"/>
                    <a:pt x="2086" y="12"/>
                    <a:pt x="2070" y="12"/>
                  </a:cubicBezTo>
                  <a:cubicBezTo>
                    <a:pt x="2062" y="4"/>
                    <a:pt x="2058" y="0"/>
                    <a:pt x="2056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 flipH="1">
              <a:off x="7398672" y="3904148"/>
              <a:ext cx="38190" cy="143000"/>
            </a:xfrm>
            <a:custGeom>
              <a:avLst/>
              <a:gdLst/>
              <a:ahLst/>
              <a:cxnLst/>
              <a:rect l="l" t="t" r="r" b="b"/>
              <a:pathLst>
                <a:path w="352" h="1318" extrusionOk="0">
                  <a:moveTo>
                    <a:pt x="319" y="0"/>
                  </a:moveTo>
                  <a:cubicBezTo>
                    <a:pt x="319" y="446"/>
                    <a:pt x="208" y="892"/>
                    <a:pt x="1" y="1290"/>
                  </a:cubicBezTo>
                  <a:cubicBezTo>
                    <a:pt x="1" y="1290"/>
                    <a:pt x="1" y="1306"/>
                    <a:pt x="1" y="1306"/>
                  </a:cubicBezTo>
                  <a:cubicBezTo>
                    <a:pt x="1" y="1314"/>
                    <a:pt x="9" y="1318"/>
                    <a:pt x="15" y="1318"/>
                  </a:cubicBezTo>
                  <a:cubicBezTo>
                    <a:pt x="21" y="1318"/>
                    <a:pt x="25" y="1314"/>
                    <a:pt x="17" y="1306"/>
                  </a:cubicBezTo>
                  <a:cubicBezTo>
                    <a:pt x="224" y="892"/>
                    <a:pt x="335" y="462"/>
                    <a:pt x="351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 flipH="1">
              <a:off x="7305469" y="4258186"/>
              <a:ext cx="8788" cy="50234"/>
            </a:xfrm>
            <a:custGeom>
              <a:avLst/>
              <a:gdLst/>
              <a:ahLst/>
              <a:cxnLst/>
              <a:rect l="l" t="t" r="r" b="b"/>
              <a:pathLst>
                <a:path w="81" h="463" extrusionOk="0">
                  <a:moveTo>
                    <a:pt x="17" y="1"/>
                  </a:moveTo>
                  <a:cubicBezTo>
                    <a:pt x="1" y="1"/>
                    <a:pt x="1" y="16"/>
                    <a:pt x="1" y="16"/>
                  </a:cubicBezTo>
                  <a:lnTo>
                    <a:pt x="49" y="446"/>
                  </a:lnTo>
                  <a:cubicBezTo>
                    <a:pt x="49" y="446"/>
                    <a:pt x="65" y="462"/>
                    <a:pt x="65" y="462"/>
                  </a:cubicBezTo>
                  <a:cubicBezTo>
                    <a:pt x="81" y="462"/>
                    <a:pt x="81" y="446"/>
                    <a:pt x="81" y="446"/>
                  </a:cubicBezTo>
                  <a:lnTo>
                    <a:pt x="17" y="16"/>
                  </a:lnTo>
                  <a:cubicBezTo>
                    <a:pt x="17" y="1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 flipH="1">
              <a:off x="6457448" y="3886137"/>
              <a:ext cx="362807" cy="425636"/>
            </a:xfrm>
            <a:custGeom>
              <a:avLst/>
              <a:gdLst/>
              <a:ahLst/>
              <a:cxnLst/>
              <a:rect l="l" t="t" r="r" b="b"/>
              <a:pathLst>
                <a:path w="3344" h="3923" extrusionOk="0">
                  <a:moveTo>
                    <a:pt x="5" y="0"/>
                  </a:moveTo>
                  <a:cubicBezTo>
                    <a:pt x="2" y="0"/>
                    <a:pt x="0" y="2"/>
                    <a:pt x="0" y="7"/>
                  </a:cubicBezTo>
                  <a:cubicBezTo>
                    <a:pt x="478" y="2618"/>
                    <a:pt x="1974" y="3907"/>
                    <a:pt x="1990" y="3923"/>
                  </a:cubicBezTo>
                  <a:lnTo>
                    <a:pt x="2738" y="3923"/>
                  </a:lnTo>
                  <a:cubicBezTo>
                    <a:pt x="2818" y="3923"/>
                    <a:pt x="2897" y="3875"/>
                    <a:pt x="2913" y="3796"/>
                  </a:cubicBezTo>
                  <a:lnTo>
                    <a:pt x="3343" y="2029"/>
                  </a:lnTo>
                  <a:cubicBezTo>
                    <a:pt x="3343" y="2029"/>
                    <a:pt x="3327" y="2013"/>
                    <a:pt x="3327" y="2013"/>
                  </a:cubicBezTo>
                  <a:cubicBezTo>
                    <a:pt x="3327" y="2013"/>
                    <a:pt x="3311" y="2013"/>
                    <a:pt x="3311" y="2029"/>
                  </a:cubicBezTo>
                  <a:lnTo>
                    <a:pt x="2897" y="3796"/>
                  </a:lnTo>
                  <a:cubicBezTo>
                    <a:pt x="2881" y="3859"/>
                    <a:pt x="2818" y="3907"/>
                    <a:pt x="2754" y="3907"/>
                  </a:cubicBezTo>
                  <a:lnTo>
                    <a:pt x="2006" y="3907"/>
                  </a:lnTo>
                  <a:cubicBezTo>
                    <a:pt x="1910" y="3827"/>
                    <a:pt x="494" y="2538"/>
                    <a:pt x="16" y="7"/>
                  </a:cubicBezTo>
                  <a:cubicBezTo>
                    <a:pt x="16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 flipH="1">
              <a:off x="6733787" y="3924872"/>
              <a:ext cx="115873" cy="214283"/>
            </a:xfrm>
            <a:custGeom>
              <a:avLst/>
              <a:gdLst/>
              <a:ahLst/>
              <a:cxnLst/>
              <a:rect l="l" t="t" r="r" b="b"/>
              <a:pathLst>
                <a:path w="1068" h="1975" extrusionOk="0">
                  <a:moveTo>
                    <a:pt x="17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40" y="733"/>
                    <a:pt x="590" y="1385"/>
                    <a:pt x="1051" y="1974"/>
                  </a:cubicBezTo>
                  <a:lnTo>
                    <a:pt x="1067" y="1974"/>
                  </a:lnTo>
                  <a:cubicBezTo>
                    <a:pt x="1067" y="1958"/>
                    <a:pt x="1067" y="1958"/>
                    <a:pt x="1067" y="1958"/>
                  </a:cubicBezTo>
                  <a:cubicBezTo>
                    <a:pt x="606" y="1369"/>
                    <a:pt x="255" y="701"/>
                    <a:pt x="33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 flipH="1">
              <a:off x="6516238" y="4252978"/>
              <a:ext cx="6944" cy="58806"/>
            </a:xfrm>
            <a:custGeom>
              <a:avLst/>
              <a:gdLst/>
              <a:ahLst/>
              <a:cxnLst/>
              <a:rect l="l" t="t" r="r" b="b"/>
              <a:pathLst>
                <a:path w="64" h="542" extrusionOk="0">
                  <a:moveTo>
                    <a:pt x="48" y="1"/>
                  </a:moveTo>
                  <a:cubicBezTo>
                    <a:pt x="32" y="1"/>
                    <a:pt x="32" y="1"/>
                    <a:pt x="32" y="17"/>
                  </a:cubicBezTo>
                  <a:lnTo>
                    <a:pt x="0" y="526"/>
                  </a:lnTo>
                  <a:cubicBezTo>
                    <a:pt x="0" y="542"/>
                    <a:pt x="0" y="542"/>
                    <a:pt x="0" y="542"/>
                  </a:cubicBezTo>
                  <a:cubicBezTo>
                    <a:pt x="16" y="542"/>
                    <a:pt x="16" y="542"/>
                    <a:pt x="16" y="526"/>
                  </a:cubicBezTo>
                  <a:lnTo>
                    <a:pt x="64" y="17"/>
                  </a:lnTo>
                  <a:cubicBezTo>
                    <a:pt x="64" y="1"/>
                    <a:pt x="48" y="1"/>
                    <a:pt x="48" y="1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 flipH="1">
              <a:off x="6379745" y="4247878"/>
              <a:ext cx="10524" cy="51862"/>
            </a:xfrm>
            <a:custGeom>
              <a:avLst/>
              <a:gdLst/>
              <a:ahLst/>
              <a:cxnLst/>
              <a:rect l="l" t="t" r="r" b="b"/>
              <a:pathLst>
                <a:path w="97" h="478" extrusionOk="0">
                  <a:moveTo>
                    <a:pt x="17" y="0"/>
                  </a:moveTo>
                  <a:cubicBezTo>
                    <a:pt x="17" y="0"/>
                    <a:pt x="1" y="0"/>
                    <a:pt x="1" y="16"/>
                  </a:cubicBezTo>
                  <a:lnTo>
                    <a:pt x="80" y="478"/>
                  </a:lnTo>
                  <a:lnTo>
                    <a:pt x="96" y="478"/>
                  </a:lnTo>
                  <a:cubicBezTo>
                    <a:pt x="96" y="478"/>
                    <a:pt x="96" y="478"/>
                    <a:pt x="96" y="462"/>
                  </a:cubicBezTo>
                  <a:lnTo>
                    <a:pt x="33" y="16"/>
                  </a:lnTo>
                  <a:cubicBezTo>
                    <a:pt x="33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080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 flipH="1">
              <a:off x="5486902" y="3467217"/>
              <a:ext cx="117500" cy="898142"/>
            </a:xfrm>
            <a:custGeom>
              <a:avLst/>
              <a:gdLst/>
              <a:ahLst/>
              <a:cxnLst/>
              <a:rect l="l" t="t" r="r" b="b"/>
              <a:pathLst>
                <a:path w="1083" h="8278" extrusionOk="0">
                  <a:moveTo>
                    <a:pt x="1019" y="0"/>
                  </a:moveTo>
                  <a:cubicBezTo>
                    <a:pt x="1067" y="924"/>
                    <a:pt x="1067" y="1863"/>
                    <a:pt x="1019" y="2802"/>
                  </a:cubicBezTo>
                  <a:cubicBezTo>
                    <a:pt x="1083" y="1863"/>
                    <a:pt x="1083" y="924"/>
                    <a:pt x="1019" y="0"/>
                  </a:cubicBezTo>
                  <a:close/>
                  <a:moveTo>
                    <a:pt x="1019" y="2802"/>
                  </a:moveTo>
                  <a:lnTo>
                    <a:pt x="1019" y="2802"/>
                  </a:lnTo>
                  <a:cubicBezTo>
                    <a:pt x="979" y="3542"/>
                    <a:pt x="900" y="4453"/>
                    <a:pt x="742" y="5408"/>
                  </a:cubicBezTo>
                  <a:lnTo>
                    <a:pt x="742" y="5408"/>
                  </a:lnTo>
                  <a:cubicBezTo>
                    <a:pt x="900" y="4457"/>
                    <a:pt x="979" y="3550"/>
                    <a:pt x="1019" y="2802"/>
                  </a:cubicBezTo>
                  <a:close/>
                  <a:moveTo>
                    <a:pt x="742" y="5408"/>
                  </a:moveTo>
                  <a:cubicBezTo>
                    <a:pt x="585" y="6359"/>
                    <a:pt x="350" y="7354"/>
                    <a:pt x="0" y="8277"/>
                  </a:cubicBezTo>
                  <a:cubicBezTo>
                    <a:pt x="350" y="7362"/>
                    <a:pt x="585" y="6363"/>
                    <a:pt x="742" y="5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 flipH="1">
              <a:off x="5478224" y="3472425"/>
              <a:ext cx="162417" cy="183578"/>
            </a:xfrm>
            <a:custGeom>
              <a:avLst/>
              <a:gdLst/>
              <a:ahLst/>
              <a:cxnLst/>
              <a:rect l="l" t="t" r="r" b="b"/>
              <a:pathLst>
                <a:path w="1497" h="1692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255"/>
                    <a:pt x="48" y="509"/>
                    <a:pt x="191" y="732"/>
                  </a:cubicBezTo>
                  <a:cubicBezTo>
                    <a:pt x="302" y="987"/>
                    <a:pt x="446" y="1194"/>
                    <a:pt x="637" y="1385"/>
                  </a:cubicBezTo>
                  <a:cubicBezTo>
                    <a:pt x="738" y="1473"/>
                    <a:pt x="1018" y="1691"/>
                    <a:pt x="1209" y="1691"/>
                  </a:cubicBezTo>
                  <a:cubicBezTo>
                    <a:pt x="1260" y="1691"/>
                    <a:pt x="1304" y="1676"/>
                    <a:pt x="1337" y="1640"/>
                  </a:cubicBezTo>
                  <a:cubicBezTo>
                    <a:pt x="1496" y="1465"/>
                    <a:pt x="1194" y="971"/>
                    <a:pt x="1098" y="828"/>
                  </a:cubicBezTo>
                  <a:cubicBezTo>
                    <a:pt x="971" y="669"/>
                    <a:pt x="828" y="525"/>
                    <a:pt x="653" y="414"/>
                  </a:cubicBezTo>
                  <a:cubicBezTo>
                    <a:pt x="462" y="255"/>
                    <a:pt x="239" y="112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 flipH="1">
              <a:off x="5348674" y="3468953"/>
              <a:ext cx="157318" cy="194970"/>
            </a:xfrm>
            <a:custGeom>
              <a:avLst/>
              <a:gdLst/>
              <a:ahLst/>
              <a:cxnLst/>
              <a:rect l="l" t="t" r="r" b="b"/>
              <a:pathLst>
                <a:path w="1450" h="1797" extrusionOk="0">
                  <a:moveTo>
                    <a:pt x="1449" y="0"/>
                  </a:moveTo>
                  <a:cubicBezTo>
                    <a:pt x="1067" y="191"/>
                    <a:pt x="733" y="462"/>
                    <a:pt x="478" y="796"/>
                  </a:cubicBezTo>
                  <a:cubicBezTo>
                    <a:pt x="367" y="955"/>
                    <a:pt x="1" y="1576"/>
                    <a:pt x="160" y="1751"/>
                  </a:cubicBezTo>
                  <a:cubicBezTo>
                    <a:pt x="186" y="1783"/>
                    <a:pt x="222" y="1797"/>
                    <a:pt x="263" y="1797"/>
                  </a:cubicBezTo>
                  <a:cubicBezTo>
                    <a:pt x="468" y="1797"/>
                    <a:pt x="812" y="1459"/>
                    <a:pt x="892" y="1353"/>
                  </a:cubicBezTo>
                  <a:cubicBezTo>
                    <a:pt x="1003" y="1210"/>
                    <a:pt x="1115" y="1051"/>
                    <a:pt x="1194" y="876"/>
                  </a:cubicBezTo>
                  <a:cubicBezTo>
                    <a:pt x="1354" y="621"/>
                    <a:pt x="1449" y="319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 flipH="1">
              <a:off x="5407481" y="3137375"/>
              <a:ext cx="146902" cy="255078"/>
            </a:xfrm>
            <a:custGeom>
              <a:avLst/>
              <a:gdLst/>
              <a:ahLst/>
              <a:cxnLst/>
              <a:rect l="l" t="t" r="r" b="b"/>
              <a:pathLst>
                <a:path w="1354" h="2351" extrusionOk="0">
                  <a:moveTo>
                    <a:pt x="699" y="0"/>
                  </a:moveTo>
                  <a:cubicBezTo>
                    <a:pt x="674" y="0"/>
                    <a:pt x="647" y="5"/>
                    <a:pt x="622" y="16"/>
                  </a:cubicBezTo>
                  <a:lnTo>
                    <a:pt x="606" y="16"/>
                  </a:lnTo>
                  <a:lnTo>
                    <a:pt x="590" y="32"/>
                  </a:lnTo>
                  <a:cubicBezTo>
                    <a:pt x="494" y="96"/>
                    <a:pt x="431" y="255"/>
                    <a:pt x="335" y="319"/>
                  </a:cubicBezTo>
                  <a:lnTo>
                    <a:pt x="176" y="319"/>
                  </a:lnTo>
                  <a:cubicBezTo>
                    <a:pt x="144" y="319"/>
                    <a:pt x="128" y="334"/>
                    <a:pt x="112" y="350"/>
                  </a:cubicBezTo>
                  <a:lnTo>
                    <a:pt x="112" y="366"/>
                  </a:lnTo>
                  <a:cubicBezTo>
                    <a:pt x="33" y="430"/>
                    <a:pt x="1" y="541"/>
                    <a:pt x="1" y="637"/>
                  </a:cubicBezTo>
                  <a:cubicBezTo>
                    <a:pt x="1" y="764"/>
                    <a:pt x="17" y="907"/>
                    <a:pt x="49" y="1035"/>
                  </a:cubicBezTo>
                  <a:cubicBezTo>
                    <a:pt x="49" y="1083"/>
                    <a:pt x="65" y="1130"/>
                    <a:pt x="65" y="1178"/>
                  </a:cubicBezTo>
                  <a:cubicBezTo>
                    <a:pt x="80" y="1401"/>
                    <a:pt x="96" y="1640"/>
                    <a:pt x="112" y="1878"/>
                  </a:cubicBezTo>
                  <a:cubicBezTo>
                    <a:pt x="96" y="2053"/>
                    <a:pt x="128" y="2245"/>
                    <a:pt x="224" y="2324"/>
                  </a:cubicBezTo>
                  <a:cubicBezTo>
                    <a:pt x="252" y="2343"/>
                    <a:pt x="285" y="2350"/>
                    <a:pt x="318" y="2350"/>
                  </a:cubicBezTo>
                  <a:cubicBezTo>
                    <a:pt x="341" y="2350"/>
                    <a:pt x="363" y="2347"/>
                    <a:pt x="383" y="2340"/>
                  </a:cubicBezTo>
                  <a:cubicBezTo>
                    <a:pt x="638" y="2260"/>
                    <a:pt x="860" y="2085"/>
                    <a:pt x="1004" y="1878"/>
                  </a:cubicBezTo>
                  <a:cubicBezTo>
                    <a:pt x="1147" y="1719"/>
                    <a:pt x="1242" y="1544"/>
                    <a:pt x="1290" y="1353"/>
                  </a:cubicBezTo>
                  <a:cubicBezTo>
                    <a:pt x="1354" y="1146"/>
                    <a:pt x="1322" y="923"/>
                    <a:pt x="1195" y="764"/>
                  </a:cubicBezTo>
                  <a:cubicBezTo>
                    <a:pt x="1163" y="732"/>
                    <a:pt x="1147" y="716"/>
                    <a:pt x="1115" y="716"/>
                  </a:cubicBezTo>
                  <a:lnTo>
                    <a:pt x="1099" y="716"/>
                  </a:lnTo>
                  <a:cubicBezTo>
                    <a:pt x="1051" y="701"/>
                    <a:pt x="1020" y="669"/>
                    <a:pt x="988" y="621"/>
                  </a:cubicBezTo>
                  <a:cubicBezTo>
                    <a:pt x="988" y="605"/>
                    <a:pt x="988" y="605"/>
                    <a:pt x="988" y="605"/>
                  </a:cubicBezTo>
                  <a:cubicBezTo>
                    <a:pt x="940" y="462"/>
                    <a:pt x="908" y="334"/>
                    <a:pt x="892" y="191"/>
                  </a:cubicBezTo>
                  <a:cubicBezTo>
                    <a:pt x="892" y="175"/>
                    <a:pt x="892" y="175"/>
                    <a:pt x="892" y="159"/>
                  </a:cubicBezTo>
                  <a:cubicBezTo>
                    <a:pt x="892" y="159"/>
                    <a:pt x="892" y="143"/>
                    <a:pt x="892" y="143"/>
                  </a:cubicBezTo>
                  <a:cubicBezTo>
                    <a:pt x="868" y="58"/>
                    <a:pt x="786" y="0"/>
                    <a:pt x="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 flipH="1">
              <a:off x="5486906" y="3188479"/>
              <a:ext cx="200390" cy="201154"/>
            </a:xfrm>
            <a:custGeom>
              <a:avLst/>
              <a:gdLst/>
              <a:ahLst/>
              <a:cxnLst/>
              <a:rect l="l" t="t" r="r" b="b"/>
              <a:pathLst>
                <a:path w="1847" h="1854" extrusionOk="0">
                  <a:moveTo>
                    <a:pt x="767" y="1"/>
                  </a:moveTo>
                  <a:cubicBezTo>
                    <a:pt x="749" y="1"/>
                    <a:pt x="732" y="3"/>
                    <a:pt x="717" y="7"/>
                  </a:cubicBezTo>
                  <a:lnTo>
                    <a:pt x="701" y="23"/>
                  </a:lnTo>
                  <a:cubicBezTo>
                    <a:pt x="669" y="39"/>
                    <a:pt x="653" y="54"/>
                    <a:pt x="637" y="70"/>
                  </a:cubicBezTo>
                  <a:cubicBezTo>
                    <a:pt x="603" y="82"/>
                    <a:pt x="569" y="93"/>
                    <a:pt x="536" y="93"/>
                  </a:cubicBezTo>
                  <a:cubicBezTo>
                    <a:pt x="522" y="93"/>
                    <a:pt x="508" y="91"/>
                    <a:pt x="494" y="86"/>
                  </a:cubicBezTo>
                  <a:lnTo>
                    <a:pt x="478" y="86"/>
                  </a:lnTo>
                  <a:cubicBezTo>
                    <a:pt x="398" y="54"/>
                    <a:pt x="287" y="39"/>
                    <a:pt x="191" y="23"/>
                  </a:cubicBezTo>
                  <a:cubicBezTo>
                    <a:pt x="159" y="23"/>
                    <a:pt x="143" y="39"/>
                    <a:pt x="112" y="54"/>
                  </a:cubicBezTo>
                  <a:cubicBezTo>
                    <a:pt x="32" y="118"/>
                    <a:pt x="0" y="230"/>
                    <a:pt x="48" y="341"/>
                  </a:cubicBezTo>
                  <a:cubicBezTo>
                    <a:pt x="64" y="389"/>
                    <a:pt x="80" y="421"/>
                    <a:pt x="112" y="468"/>
                  </a:cubicBezTo>
                  <a:cubicBezTo>
                    <a:pt x="112" y="484"/>
                    <a:pt x="112" y="484"/>
                    <a:pt x="112" y="500"/>
                  </a:cubicBezTo>
                  <a:cubicBezTo>
                    <a:pt x="175" y="580"/>
                    <a:pt x="207" y="659"/>
                    <a:pt x="223" y="755"/>
                  </a:cubicBezTo>
                  <a:cubicBezTo>
                    <a:pt x="223" y="755"/>
                    <a:pt x="223" y="771"/>
                    <a:pt x="223" y="771"/>
                  </a:cubicBezTo>
                  <a:lnTo>
                    <a:pt x="223" y="787"/>
                  </a:lnTo>
                  <a:cubicBezTo>
                    <a:pt x="207" y="866"/>
                    <a:pt x="143" y="914"/>
                    <a:pt x="128" y="994"/>
                  </a:cubicBezTo>
                  <a:cubicBezTo>
                    <a:pt x="112" y="1200"/>
                    <a:pt x="191" y="1407"/>
                    <a:pt x="366" y="1551"/>
                  </a:cubicBezTo>
                  <a:cubicBezTo>
                    <a:pt x="526" y="1678"/>
                    <a:pt x="701" y="1758"/>
                    <a:pt x="908" y="1789"/>
                  </a:cubicBezTo>
                  <a:cubicBezTo>
                    <a:pt x="1083" y="1837"/>
                    <a:pt x="1258" y="1853"/>
                    <a:pt x="1433" y="1853"/>
                  </a:cubicBezTo>
                  <a:cubicBezTo>
                    <a:pt x="1528" y="1837"/>
                    <a:pt x="1608" y="1821"/>
                    <a:pt x="1687" y="1789"/>
                  </a:cubicBezTo>
                  <a:cubicBezTo>
                    <a:pt x="1751" y="1774"/>
                    <a:pt x="1799" y="1726"/>
                    <a:pt x="1815" y="1662"/>
                  </a:cubicBezTo>
                  <a:cubicBezTo>
                    <a:pt x="1847" y="1551"/>
                    <a:pt x="1751" y="1376"/>
                    <a:pt x="1656" y="1232"/>
                  </a:cubicBezTo>
                  <a:lnTo>
                    <a:pt x="1417" y="834"/>
                  </a:lnTo>
                  <a:cubicBezTo>
                    <a:pt x="1401" y="818"/>
                    <a:pt x="1401" y="818"/>
                    <a:pt x="1401" y="818"/>
                  </a:cubicBezTo>
                  <a:lnTo>
                    <a:pt x="1305" y="675"/>
                  </a:lnTo>
                  <a:lnTo>
                    <a:pt x="1305" y="659"/>
                  </a:lnTo>
                  <a:lnTo>
                    <a:pt x="1305" y="643"/>
                  </a:lnTo>
                  <a:cubicBezTo>
                    <a:pt x="1274" y="612"/>
                    <a:pt x="1258" y="580"/>
                    <a:pt x="1258" y="564"/>
                  </a:cubicBezTo>
                  <a:cubicBezTo>
                    <a:pt x="1194" y="421"/>
                    <a:pt x="1114" y="277"/>
                    <a:pt x="1035" y="166"/>
                  </a:cubicBezTo>
                  <a:cubicBezTo>
                    <a:pt x="1003" y="118"/>
                    <a:pt x="971" y="86"/>
                    <a:pt x="939" y="54"/>
                  </a:cubicBezTo>
                  <a:lnTo>
                    <a:pt x="908" y="54"/>
                  </a:lnTo>
                  <a:cubicBezTo>
                    <a:pt x="872" y="19"/>
                    <a:pt x="818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 flipH="1">
              <a:off x="5433299" y="3215061"/>
              <a:ext cx="43290" cy="60542"/>
            </a:xfrm>
            <a:custGeom>
              <a:avLst/>
              <a:gdLst/>
              <a:ahLst/>
              <a:cxnLst/>
              <a:rect l="l" t="t" r="r" b="b"/>
              <a:pathLst>
                <a:path w="399" h="558" extrusionOk="0">
                  <a:moveTo>
                    <a:pt x="382" y="0"/>
                  </a:moveTo>
                  <a:lnTo>
                    <a:pt x="287" y="160"/>
                  </a:lnTo>
                  <a:cubicBezTo>
                    <a:pt x="334" y="112"/>
                    <a:pt x="366" y="48"/>
                    <a:pt x="398" y="0"/>
                  </a:cubicBezTo>
                  <a:close/>
                  <a:moveTo>
                    <a:pt x="285" y="163"/>
                  </a:moveTo>
                  <a:cubicBezTo>
                    <a:pt x="205" y="305"/>
                    <a:pt x="111" y="431"/>
                    <a:pt x="0" y="558"/>
                  </a:cubicBezTo>
                  <a:lnTo>
                    <a:pt x="16" y="558"/>
                  </a:lnTo>
                  <a:cubicBezTo>
                    <a:pt x="111" y="431"/>
                    <a:pt x="205" y="305"/>
                    <a:pt x="285" y="163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 flipH="1">
              <a:off x="5433297" y="3215061"/>
              <a:ext cx="1844" cy="108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0" y="0"/>
                  </a:moveTo>
                  <a:lnTo>
                    <a:pt x="16" y="0"/>
                  </a:lnTo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 flipH="1">
              <a:off x="5448924" y="3203018"/>
              <a:ext cx="58804" cy="84628"/>
            </a:xfrm>
            <a:custGeom>
              <a:avLst/>
              <a:gdLst/>
              <a:ahLst/>
              <a:cxnLst/>
              <a:rect l="l" t="t" r="r" b="b"/>
              <a:pathLst>
                <a:path w="542" h="780" extrusionOk="0"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ubicBezTo>
                    <a:pt x="192" y="525"/>
                    <a:pt x="367" y="271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367" y="271"/>
                    <a:pt x="192" y="525"/>
                    <a:pt x="1" y="78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 flipH="1">
              <a:off x="5460967" y="3154626"/>
              <a:ext cx="51969" cy="141698"/>
            </a:xfrm>
            <a:custGeom>
              <a:avLst/>
              <a:gdLst/>
              <a:ahLst/>
              <a:cxnLst/>
              <a:rect l="l" t="t" r="r" b="b"/>
              <a:pathLst>
                <a:path w="479" h="1306" extrusionOk="0">
                  <a:moveTo>
                    <a:pt x="478" y="0"/>
                  </a:moveTo>
                  <a:lnTo>
                    <a:pt x="1" y="1306"/>
                  </a:lnTo>
                  <a:lnTo>
                    <a:pt x="17" y="1306"/>
                  </a:lnTo>
                  <a:lnTo>
                    <a:pt x="478" y="16"/>
                  </a:lnTo>
                  <a:cubicBezTo>
                    <a:pt x="478" y="0"/>
                    <a:pt x="478" y="0"/>
                    <a:pt x="478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 flipH="1">
              <a:off x="5490370" y="3139111"/>
              <a:ext cx="36346" cy="150269"/>
            </a:xfrm>
            <a:custGeom>
              <a:avLst/>
              <a:gdLst/>
              <a:ahLst/>
              <a:cxnLst/>
              <a:rect l="l" t="t" r="r" b="b"/>
              <a:pathLst>
                <a:path w="335" h="1385" extrusionOk="0">
                  <a:moveTo>
                    <a:pt x="319" y="0"/>
                  </a:moveTo>
                  <a:cubicBezTo>
                    <a:pt x="253" y="272"/>
                    <a:pt x="188" y="544"/>
                    <a:pt x="125" y="816"/>
                  </a:cubicBezTo>
                  <a:lnTo>
                    <a:pt x="125" y="816"/>
                  </a:lnTo>
                  <a:cubicBezTo>
                    <a:pt x="190" y="539"/>
                    <a:pt x="259" y="264"/>
                    <a:pt x="335" y="0"/>
                  </a:cubicBezTo>
                  <a:close/>
                  <a:moveTo>
                    <a:pt x="125" y="816"/>
                  </a:moveTo>
                  <a:cubicBezTo>
                    <a:pt x="81" y="1006"/>
                    <a:pt x="39" y="1197"/>
                    <a:pt x="1" y="1385"/>
                  </a:cubicBezTo>
                  <a:cubicBezTo>
                    <a:pt x="40" y="1195"/>
                    <a:pt x="82" y="1005"/>
                    <a:pt x="125" y="8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 flipH="1">
              <a:off x="5523136" y="3171878"/>
              <a:ext cx="13887" cy="131390"/>
            </a:xfrm>
            <a:custGeom>
              <a:avLst/>
              <a:gdLst/>
              <a:ahLst/>
              <a:cxnLst/>
              <a:rect l="l" t="t" r="r" b="b"/>
              <a:pathLst>
                <a:path w="128" h="1211" extrusionOk="0">
                  <a:moveTo>
                    <a:pt x="111" y="1"/>
                  </a:moveTo>
                  <a:cubicBezTo>
                    <a:pt x="48" y="319"/>
                    <a:pt x="16" y="653"/>
                    <a:pt x="0" y="971"/>
                  </a:cubicBezTo>
                  <a:cubicBezTo>
                    <a:pt x="16" y="1051"/>
                    <a:pt x="16" y="1131"/>
                    <a:pt x="16" y="1210"/>
                  </a:cubicBezTo>
                  <a:lnTo>
                    <a:pt x="16" y="987"/>
                  </a:lnTo>
                  <a:cubicBezTo>
                    <a:pt x="32" y="653"/>
                    <a:pt x="64" y="335"/>
                    <a:pt x="127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 flipH="1">
              <a:off x="5540387" y="3177086"/>
              <a:ext cx="8788" cy="126183"/>
            </a:xfrm>
            <a:custGeom>
              <a:avLst/>
              <a:gdLst/>
              <a:ahLst/>
              <a:cxnLst/>
              <a:rect l="l" t="t" r="r" b="b"/>
              <a:pathLst>
                <a:path w="81" h="1163" extrusionOk="0">
                  <a:moveTo>
                    <a:pt x="17" y="0"/>
                  </a:moveTo>
                  <a:cubicBezTo>
                    <a:pt x="1" y="255"/>
                    <a:pt x="1" y="510"/>
                    <a:pt x="17" y="764"/>
                  </a:cubicBezTo>
                  <a:cubicBezTo>
                    <a:pt x="32" y="892"/>
                    <a:pt x="64" y="1035"/>
                    <a:pt x="80" y="1162"/>
                  </a:cubicBezTo>
                  <a:cubicBezTo>
                    <a:pt x="64" y="1035"/>
                    <a:pt x="48" y="908"/>
                    <a:pt x="32" y="796"/>
                  </a:cubicBezTo>
                  <a:cubicBezTo>
                    <a:pt x="17" y="526"/>
                    <a:pt x="17" y="255"/>
                    <a:pt x="32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 flipH="1">
              <a:off x="5623283" y="3275496"/>
              <a:ext cx="45025" cy="31247"/>
            </a:xfrm>
            <a:custGeom>
              <a:avLst/>
              <a:gdLst/>
              <a:ahLst/>
              <a:cxnLst/>
              <a:rect l="l" t="t" r="r" b="b"/>
              <a:pathLst>
                <a:path w="415" h="288" extrusionOk="0">
                  <a:moveTo>
                    <a:pt x="0" y="1"/>
                  </a:moveTo>
                  <a:lnTo>
                    <a:pt x="16" y="16"/>
                  </a:lnTo>
                  <a:cubicBezTo>
                    <a:pt x="16" y="1"/>
                    <a:pt x="0" y="1"/>
                    <a:pt x="0" y="1"/>
                  </a:cubicBezTo>
                  <a:close/>
                  <a:moveTo>
                    <a:pt x="16" y="16"/>
                  </a:moveTo>
                  <a:cubicBezTo>
                    <a:pt x="128" y="112"/>
                    <a:pt x="271" y="207"/>
                    <a:pt x="414" y="287"/>
                  </a:cubicBezTo>
                  <a:cubicBezTo>
                    <a:pt x="271" y="207"/>
                    <a:pt x="144" y="112"/>
                    <a:pt x="16" y="16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 flipH="1">
              <a:off x="5590518" y="3242729"/>
              <a:ext cx="88206" cy="67377"/>
            </a:xfrm>
            <a:custGeom>
              <a:avLst/>
              <a:gdLst/>
              <a:ahLst/>
              <a:cxnLst/>
              <a:rect l="l" t="t" r="r" b="b"/>
              <a:pathLst>
                <a:path w="813" h="621" extrusionOk="0">
                  <a:moveTo>
                    <a:pt x="1" y="0"/>
                  </a:moveTo>
                  <a:cubicBezTo>
                    <a:pt x="1" y="0"/>
                    <a:pt x="1" y="16"/>
                    <a:pt x="17" y="16"/>
                  </a:cubicBezTo>
                  <a:cubicBezTo>
                    <a:pt x="271" y="239"/>
                    <a:pt x="542" y="430"/>
                    <a:pt x="813" y="621"/>
                  </a:cubicBezTo>
                  <a:lnTo>
                    <a:pt x="813" y="605"/>
                  </a:lnTo>
                  <a:cubicBezTo>
                    <a:pt x="542" y="414"/>
                    <a:pt x="255" y="207"/>
                    <a:pt x="1" y="0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 flipH="1">
              <a:off x="5583574" y="3196074"/>
              <a:ext cx="95150" cy="119239"/>
            </a:xfrm>
            <a:custGeom>
              <a:avLst/>
              <a:gdLst/>
              <a:ahLst/>
              <a:cxnLst/>
              <a:rect l="l" t="t" r="r" b="b"/>
              <a:pathLst>
                <a:path w="877" h="1099" extrusionOk="0">
                  <a:moveTo>
                    <a:pt x="1" y="0"/>
                  </a:moveTo>
                  <a:lnTo>
                    <a:pt x="876" y="1099"/>
                  </a:lnTo>
                  <a:lnTo>
                    <a:pt x="876" y="10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 flipH="1">
              <a:off x="5571529" y="3199546"/>
              <a:ext cx="65748" cy="105460"/>
            </a:xfrm>
            <a:custGeom>
              <a:avLst/>
              <a:gdLst/>
              <a:ahLst/>
              <a:cxnLst/>
              <a:rect l="l" t="t" r="r" b="b"/>
              <a:pathLst>
                <a:path w="606" h="972" extrusionOk="0">
                  <a:moveTo>
                    <a:pt x="1" y="0"/>
                  </a:moveTo>
                  <a:cubicBezTo>
                    <a:pt x="208" y="319"/>
                    <a:pt x="399" y="637"/>
                    <a:pt x="606" y="971"/>
                  </a:cubicBezTo>
                  <a:cubicBezTo>
                    <a:pt x="415" y="653"/>
                    <a:pt x="224" y="319"/>
                    <a:pt x="17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 flipH="1">
              <a:off x="5559377" y="3192602"/>
              <a:ext cx="55441" cy="122711"/>
            </a:xfrm>
            <a:custGeom>
              <a:avLst/>
              <a:gdLst/>
              <a:ahLst/>
              <a:cxnLst/>
              <a:rect l="l" t="t" r="r" b="b"/>
              <a:pathLst>
                <a:path w="511" h="1131" extrusionOk="0">
                  <a:moveTo>
                    <a:pt x="1" y="1"/>
                  </a:moveTo>
                  <a:cubicBezTo>
                    <a:pt x="208" y="367"/>
                    <a:pt x="383" y="749"/>
                    <a:pt x="510" y="1131"/>
                  </a:cubicBezTo>
                  <a:lnTo>
                    <a:pt x="510" y="1131"/>
                  </a:lnTo>
                  <a:lnTo>
                    <a:pt x="510" y="1131"/>
                  </a:lnTo>
                  <a:lnTo>
                    <a:pt x="510" y="1131"/>
                  </a:lnTo>
                  <a:cubicBezTo>
                    <a:pt x="383" y="749"/>
                    <a:pt x="208" y="367"/>
                    <a:pt x="1" y="1"/>
                  </a:cubicBez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 flipH="1">
              <a:off x="5554276" y="3194338"/>
              <a:ext cx="34610" cy="117503"/>
            </a:xfrm>
            <a:custGeom>
              <a:avLst/>
              <a:gdLst/>
              <a:ahLst/>
              <a:cxnLst/>
              <a:rect l="l" t="t" r="r" b="b"/>
              <a:pathLst>
                <a:path w="319" h="1083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351"/>
                    <a:pt x="255" y="717"/>
                    <a:pt x="319" y="1083"/>
                  </a:cubicBezTo>
                  <a:cubicBezTo>
                    <a:pt x="255" y="717"/>
                    <a:pt x="160" y="367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EC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 flipH="1">
              <a:off x="5490373" y="3242403"/>
              <a:ext cx="105457" cy="133560"/>
            </a:xfrm>
            <a:custGeom>
              <a:avLst/>
              <a:gdLst/>
              <a:ahLst/>
              <a:cxnLst/>
              <a:rect l="l" t="t" r="r" b="b"/>
              <a:pathLst>
                <a:path w="972" h="1231" extrusionOk="0">
                  <a:moveTo>
                    <a:pt x="385" y="1"/>
                  </a:moveTo>
                  <a:cubicBezTo>
                    <a:pt x="370" y="1"/>
                    <a:pt x="358" y="6"/>
                    <a:pt x="351" y="19"/>
                  </a:cubicBezTo>
                  <a:cubicBezTo>
                    <a:pt x="335" y="35"/>
                    <a:pt x="335" y="51"/>
                    <a:pt x="351" y="51"/>
                  </a:cubicBezTo>
                  <a:cubicBezTo>
                    <a:pt x="351" y="146"/>
                    <a:pt x="367" y="242"/>
                    <a:pt x="399" y="337"/>
                  </a:cubicBezTo>
                  <a:cubicBezTo>
                    <a:pt x="319" y="290"/>
                    <a:pt x="224" y="258"/>
                    <a:pt x="128" y="258"/>
                  </a:cubicBezTo>
                  <a:cubicBezTo>
                    <a:pt x="112" y="258"/>
                    <a:pt x="96" y="258"/>
                    <a:pt x="65" y="274"/>
                  </a:cubicBezTo>
                  <a:cubicBezTo>
                    <a:pt x="1" y="306"/>
                    <a:pt x="17" y="401"/>
                    <a:pt x="49" y="465"/>
                  </a:cubicBezTo>
                  <a:cubicBezTo>
                    <a:pt x="96" y="640"/>
                    <a:pt x="192" y="815"/>
                    <a:pt x="303" y="958"/>
                  </a:cubicBezTo>
                  <a:cubicBezTo>
                    <a:pt x="383" y="1117"/>
                    <a:pt x="526" y="1213"/>
                    <a:pt x="701" y="1229"/>
                  </a:cubicBezTo>
                  <a:cubicBezTo>
                    <a:pt x="711" y="1230"/>
                    <a:pt x="720" y="1231"/>
                    <a:pt x="730" y="1231"/>
                  </a:cubicBezTo>
                  <a:cubicBezTo>
                    <a:pt x="831" y="1231"/>
                    <a:pt x="927" y="1156"/>
                    <a:pt x="956" y="1054"/>
                  </a:cubicBezTo>
                  <a:cubicBezTo>
                    <a:pt x="972" y="926"/>
                    <a:pt x="972" y="783"/>
                    <a:pt x="956" y="656"/>
                  </a:cubicBezTo>
                  <a:cubicBezTo>
                    <a:pt x="972" y="465"/>
                    <a:pt x="940" y="274"/>
                    <a:pt x="860" y="99"/>
                  </a:cubicBezTo>
                  <a:cubicBezTo>
                    <a:pt x="860" y="83"/>
                    <a:pt x="844" y="83"/>
                    <a:pt x="829" y="67"/>
                  </a:cubicBezTo>
                  <a:cubicBezTo>
                    <a:pt x="822" y="65"/>
                    <a:pt x="816" y="64"/>
                    <a:pt x="810" y="64"/>
                  </a:cubicBezTo>
                  <a:cubicBezTo>
                    <a:pt x="772" y="64"/>
                    <a:pt x="745" y="105"/>
                    <a:pt x="717" y="146"/>
                  </a:cubicBezTo>
                  <a:cubicBezTo>
                    <a:pt x="701" y="194"/>
                    <a:pt x="669" y="274"/>
                    <a:pt x="638" y="337"/>
                  </a:cubicBezTo>
                  <a:cubicBezTo>
                    <a:pt x="606" y="210"/>
                    <a:pt x="542" y="99"/>
                    <a:pt x="447" y="19"/>
                  </a:cubicBezTo>
                  <a:cubicBezTo>
                    <a:pt x="428" y="10"/>
                    <a:pt x="404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 flipH="1">
              <a:off x="5388492" y="3209528"/>
              <a:ext cx="120972" cy="218080"/>
            </a:xfrm>
            <a:custGeom>
              <a:avLst/>
              <a:gdLst/>
              <a:ahLst/>
              <a:cxnLst/>
              <a:rect l="l" t="t" r="r" b="b"/>
              <a:pathLst>
                <a:path w="1115" h="2010" extrusionOk="0">
                  <a:moveTo>
                    <a:pt x="988" y="1"/>
                  </a:moveTo>
                  <a:cubicBezTo>
                    <a:pt x="929" y="1"/>
                    <a:pt x="862" y="28"/>
                    <a:pt x="813" y="67"/>
                  </a:cubicBezTo>
                  <a:cubicBezTo>
                    <a:pt x="717" y="147"/>
                    <a:pt x="637" y="258"/>
                    <a:pt x="622" y="386"/>
                  </a:cubicBezTo>
                  <a:cubicBezTo>
                    <a:pt x="563" y="340"/>
                    <a:pt x="494" y="319"/>
                    <a:pt x="426" y="319"/>
                  </a:cubicBezTo>
                  <a:cubicBezTo>
                    <a:pt x="326" y="319"/>
                    <a:pt x="226" y="364"/>
                    <a:pt x="160" y="449"/>
                  </a:cubicBezTo>
                  <a:cubicBezTo>
                    <a:pt x="64" y="577"/>
                    <a:pt x="17" y="752"/>
                    <a:pt x="17" y="927"/>
                  </a:cubicBezTo>
                  <a:cubicBezTo>
                    <a:pt x="1" y="1150"/>
                    <a:pt x="1" y="1357"/>
                    <a:pt x="17" y="1580"/>
                  </a:cubicBezTo>
                  <a:cubicBezTo>
                    <a:pt x="30" y="1747"/>
                    <a:pt x="116" y="2009"/>
                    <a:pt x="292" y="2009"/>
                  </a:cubicBezTo>
                  <a:cubicBezTo>
                    <a:pt x="333" y="2009"/>
                    <a:pt x="379" y="1995"/>
                    <a:pt x="430" y="1962"/>
                  </a:cubicBezTo>
                  <a:cubicBezTo>
                    <a:pt x="542" y="1882"/>
                    <a:pt x="574" y="1723"/>
                    <a:pt x="622" y="1595"/>
                  </a:cubicBezTo>
                  <a:cubicBezTo>
                    <a:pt x="717" y="1436"/>
                    <a:pt x="797" y="1293"/>
                    <a:pt x="860" y="1134"/>
                  </a:cubicBezTo>
                  <a:cubicBezTo>
                    <a:pt x="988" y="831"/>
                    <a:pt x="1067" y="529"/>
                    <a:pt x="1115" y="211"/>
                  </a:cubicBezTo>
                  <a:cubicBezTo>
                    <a:pt x="1115" y="147"/>
                    <a:pt x="1115" y="99"/>
                    <a:pt x="1083" y="36"/>
                  </a:cubicBezTo>
                  <a:cubicBezTo>
                    <a:pt x="1059" y="11"/>
                    <a:pt x="1025" y="1"/>
                    <a:pt x="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 flipH="1">
              <a:off x="5428199" y="3301428"/>
              <a:ext cx="39818" cy="112295"/>
            </a:xfrm>
            <a:custGeom>
              <a:avLst/>
              <a:gdLst/>
              <a:ahLst/>
              <a:cxnLst/>
              <a:rect l="l" t="t" r="r" b="b"/>
              <a:pathLst>
                <a:path w="367" h="1035" extrusionOk="0">
                  <a:moveTo>
                    <a:pt x="1" y="1035"/>
                  </a:moveTo>
                  <a:lnTo>
                    <a:pt x="1" y="1035"/>
                  </a:lnTo>
                  <a:cubicBezTo>
                    <a:pt x="192" y="717"/>
                    <a:pt x="319" y="366"/>
                    <a:pt x="367" y="0"/>
                  </a:cubicBezTo>
                  <a:lnTo>
                    <a:pt x="367" y="0"/>
                  </a:lnTo>
                  <a:lnTo>
                    <a:pt x="367" y="0"/>
                  </a:lnTo>
                  <a:lnTo>
                    <a:pt x="367" y="0"/>
                  </a:lnTo>
                  <a:cubicBezTo>
                    <a:pt x="319" y="366"/>
                    <a:pt x="192" y="717"/>
                    <a:pt x="1" y="103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 flipH="1">
              <a:off x="5457493" y="3316943"/>
              <a:ext cx="12260" cy="83001"/>
            </a:xfrm>
            <a:custGeom>
              <a:avLst/>
              <a:gdLst/>
              <a:ahLst/>
              <a:cxnLst/>
              <a:rect l="l" t="t" r="r" b="b"/>
              <a:pathLst>
                <a:path w="113" h="765" extrusionOk="0">
                  <a:moveTo>
                    <a:pt x="1" y="765"/>
                  </a:moveTo>
                  <a:lnTo>
                    <a:pt x="1" y="765"/>
                  </a:lnTo>
                  <a:cubicBezTo>
                    <a:pt x="64" y="510"/>
                    <a:pt x="96" y="255"/>
                    <a:pt x="112" y="1"/>
                  </a:cubicBezTo>
                  <a:lnTo>
                    <a:pt x="112" y="1"/>
                  </a:lnTo>
                  <a:lnTo>
                    <a:pt x="112" y="1"/>
                  </a:lnTo>
                  <a:cubicBezTo>
                    <a:pt x="96" y="255"/>
                    <a:pt x="64" y="510"/>
                    <a:pt x="1" y="76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 flipH="1">
              <a:off x="5483424" y="3342875"/>
              <a:ext cx="8788" cy="83001"/>
            </a:xfrm>
            <a:custGeom>
              <a:avLst/>
              <a:gdLst/>
              <a:ahLst/>
              <a:cxnLst/>
              <a:rect l="l" t="t" r="r" b="b"/>
              <a:pathLst>
                <a:path w="81" h="765" extrusionOk="0">
                  <a:moveTo>
                    <a:pt x="1" y="764"/>
                  </a:moveTo>
                  <a:lnTo>
                    <a:pt x="1" y="764"/>
                  </a:lnTo>
                  <a:lnTo>
                    <a:pt x="1" y="764"/>
                  </a:lnTo>
                  <a:cubicBezTo>
                    <a:pt x="65" y="510"/>
                    <a:pt x="80" y="255"/>
                    <a:pt x="80" y="0"/>
                  </a:cubicBezTo>
                  <a:lnTo>
                    <a:pt x="80" y="0"/>
                  </a:lnTo>
                  <a:lnTo>
                    <a:pt x="80" y="0"/>
                  </a:lnTo>
                  <a:cubicBezTo>
                    <a:pt x="80" y="255"/>
                    <a:pt x="65" y="510"/>
                    <a:pt x="1" y="764"/>
                  </a:cubicBezTo>
                  <a:cubicBezTo>
                    <a:pt x="1" y="764"/>
                    <a:pt x="17" y="764"/>
                    <a:pt x="1" y="76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 flipH="1">
              <a:off x="5435047" y="3285370"/>
              <a:ext cx="293696" cy="165025"/>
            </a:xfrm>
            <a:custGeom>
              <a:avLst/>
              <a:gdLst/>
              <a:ahLst/>
              <a:cxnLst/>
              <a:rect l="l" t="t" r="r" b="b"/>
              <a:pathLst>
                <a:path w="2707" h="1521" extrusionOk="0">
                  <a:moveTo>
                    <a:pt x="1227" y="1"/>
                  </a:moveTo>
                  <a:cubicBezTo>
                    <a:pt x="1211" y="1"/>
                    <a:pt x="1194" y="2"/>
                    <a:pt x="1178" y="5"/>
                  </a:cubicBezTo>
                  <a:cubicBezTo>
                    <a:pt x="1083" y="37"/>
                    <a:pt x="1019" y="164"/>
                    <a:pt x="1083" y="228"/>
                  </a:cubicBezTo>
                  <a:cubicBezTo>
                    <a:pt x="923" y="116"/>
                    <a:pt x="732" y="37"/>
                    <a:pt x="541" y="21"/>
                  </a:cubicBezTo>
                  <a:cubicBezTo>
                    <a:pt x="502" y="10"/>
                    <a:pt x="460" y="4"/>
                    <a:pt x="418" y="4"/>
                  </a:cubicBezTo>
                  <a:cubicBezTo>
                    <a:pt x="342" y="4"/>
                    <a:pt x="263" y="22"/>
                    <a:pt x="191" y="53"/>
                  </a:cubicBezTo>
                  <a:cubicBezTo>
                    <a:pt x="64" y="116"/>
                    <a:pt x="0" y="228"/>
                    <a:pt x="0" y="355"/>
                  </a:cubicBezTo>
                  <a:cubicBezTo>
                    <a:pt x="16" y="451"/>
                    <a:pt x="80" y="546"/>
                    <a:pt x="175" y="594"/>
                  </a:cubicBezTo>
                  <a:cubicBezTo>
                    <a:pt x="255" y="642"/>
                    <a:pt x="350" y="674"/>
                    <a:pt x="446" y="705"/>
                  </a:cubicBezTo>
                  <a:cubicBezTo>
                    <a:pt x="653" y="785"/>
                    <a:pt x="828" y="896"/>
                    <a:pt x="987" y="1040"/>
                  </a:cubicBezTo>
                  <a:cubicBezTo>
                    <a:pt x="1130" y="1151"/>
                    <a:pt x="1242" y="1278"/>
                    <a:pt x="1385" y="1374"/>
                  </a:cubicBezTo>
                  <a:cubicBezTo>
                    <a:pt x="1510" y="1471"/>
                    <a:pt x="1660" y="1520"/>
                    <a:pt x="1813" y="1520"/>
                  </a:cubicBezTo>
                  <a:cubicBezTo>
                    <a:pt x="1835" y="1520"/>
                    <a:pt x="1857" y="1519"/>
                    <a:pt x="1878" y="1517"/>
                  </a:cubicBezTo>
                  <a:cubicBezTo>
                    <a:pt x="2706" y="1406"/>
                    <a:pt x="1751" y="292"/>
                    <a:pt x="1449" y="85"/>
                  </a:cubicBezTo>
                  <a:cubicBezTo>
                    <a:pt x="1383" y="32"/>
                    <a:pt x="1306" y="1"/>
                    <a:pt x="1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 flipH="1">
              <a:off x="5530084" y="3363599"/>
              <a:ext cx="96778" cy="72585"/>
            </a:xfrm>
            <a:custGeom>
              <a:avLst/>
              <a:gdLst/>
              <a:ahLst/>
              <a:cxnLst/>
              <a:rect l="l" t="t" r="r" b="b"/>
              <a:pathLst>
                <a:path w="892" h="669" extrusionOk="0">
                  <a:moveTo>
                    <a:pt x="0" y="0"/>
                  </a:moveTo>
                  <a:cubicBezTo>
                    <a:pt x="172" y="207"/>
                    <a:pt x="378" y="380"/>
                    <a:pt x="610" y="515"/>
                  </a:cubicBezTo>
                  <a:lnTo>
                    <a:pt x="610" y="515"/>
                  </a:lnTo>
                  <a:cubicBezTo>
                    <a:pt x="386" y="375"/>
                    <a:pt x="181" y="204"/>
                    <a:pt x="0" y="0"/>
                  </a:cubicBezTo>
                  <a:close/>
                  <a:moveTo>
                    <a:pt x="610" y="515"/>
                  </a:moveTo>
                  <a:cubicBezTo>
                    <a:pt x="701" y="571"/>
                    <a:pt x="795" y="623"/>
                    <a:pt x="892" y="669"/>
                  </a:cubicBezTo>
                  <a:lnTo>
                    <a:pt x="892" y="653"/>
                  </a:lnTo>
                  <a:cubicBezTo>
                    <a:pt x="794" y="613"/>
                    <a:pt x="700" y="567"/>
                    <a:pt x="610" y="515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 flipH="1">
              <a:off x="5535290" y="3360127"/>
              <a:ext cx="57068" cy="62278"/>
            </a:xfrm>
            <a:custGeom>
              <a:avLst/>
              <a:gdLst/>
              <a:ahLst/>
              <a:cxnLst/>
              <a:rect l="l" t="t" r="r" b="b"/>
              <a:pathLst>
                <a:path w="526" h="574" extrusionOk="0">
                  <a:moveTo>
                    <a:pt x="526" y="574"/>
                  </a:moveTo>
                  <a:lnTo>
                    <a:pt x="526" y="574"/>
                  </a:lnTo>
                  <a:cubicBezTo>
                    <a:pt x="335" y="398"/>
                    <a:pt x="160" y="207"/>
                    <a:pt x="1" y="0"/>
                  </a:cubicBezTo>
                  <a:lnTo>
                    <a:pt x="1" y="0"/>
                  </a:lnTo>
                  <a:cubicBezTo>
                    <a:pt x="160" y="207"/>
                    <a:pt x="335" y="398"/>
                    <a:pt x="526" y="574"/>
                  </a:cubicBez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 flipH="1">
              <a:off x="5502414" y="3368807"/>
              <a:ext cx="53705" cy="64014"/>
            </a:xfrm>
            <a:custGeom>
              <a:avLst/>
              <a:gdLst/>
              <a:ahLst/>
              <a:cxnLst/>
              <a:rect l="l" t="t" r="r" b="b"/>
              <a:pathLst>
                <a:path w="495" h="590" extrusionOk="0">
                  <a:moveTo>
                    <a:pt x="494" y="589"/>
                  </a:moveTo>
                  <a:lnTo>
                    <a:pt x="494" y="589"/>
                  </a:lnTo>
                  <a:cubicBezTo>
                    <a:pt x="303" y="414"/>
                    <a:pt x="144" y="207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44" y="207"/>
                    <a:pt x="303" y="414"/>
                    <a:pt x="494" y="589"/>
                  </a:cubicBezTo>
                  <a:lnTo>
                    <a:pt x="494" y="589"/>
                  </a:lnTo>
                  <a:close/>
                </a:path>
              </a:pathLst>
            </a:custGeom>
            <a:solidFill>
              <a:srgbClr val="262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 flipH="1">
              <a:off x="5416054" y="3375642"/>
              <a:ext cx="172833" cy="95152"/>
            </a:xfrm>
            <a:custGeom>
              <a:avLst/>
              <a:gdLst/>
              <a:ahLst/>
              <a:cxnLst/>
              <a:rect l="l" t="t" r="r" b="b"/>
              <a:pathLst>
                <a:path w="1593" h="877" extrusionOk="0">
                  <a:moveTo>
                    <a:pt x="1226" y="1"/>
                  </a:moveTo>
                  <a:cubicBezTo>
                    <a:pt x="1162" y="1"/>
                    <a:pt x="1099" y="33"/>
                    <a:pt x="1067" y="96"/>
                  </a:cubicBezTo>
                  <a:cubicBezTo>
                    <a:pt x="1035" y="144"/>
                    <a:pt x="987" y="319"/>
                    <a:pt x="924" y="319"/>
                  </a:cubicBezTo>
                  <a:cubicBezTo>
                    <a:pt x="920" y="320"/>
                    <a:pt x="917" y="320"/>
                    <a:pt x="913" y="320"/>
                  </a:cubicBezTo>
                  <a:cubicBezTo>
                    <a:pt x="847" y="320"/>
                    <a:pt x="730" y="190"/>
                    <a:pt x="685" y="160"/>
                  </a:cubicBezTo>
                  <a:cubicBezTo>
                    <a:pt x="642" y="134"/>
                    <a:pt x="591" y="118"/>
                    <a:pt x="540" y="118"/>
                  </a:cubicBezTo>
                  <a:cubicBezTo>
                    <a:pt x="495" y="118"/>
                    <a:pt x="451" y="130"/>
                    <a:pt x="414" y="160"/>
                  </a:cubicBezTo>
                  <a:cubicBezTo>
                    <a:pt x="303" y="224"/>
                    <a:pt x="319" y="383"/>
                    <a:pt x="351" y="510"/>
                  </a:cubicBezTo>
                  <a:cubicBezTo>
                    <a:pt x="271" y="478"/>
                    <a:pt x="192" y="446"/>
                    <a:pt x="112" y="446"/>
                  </a:cubicBezTo>
                  <a:cubicBezTo>
                    <a:pt x="100" y="442"/>
                    <a:pt x="87" y="440"/>
                    <a:pt x="74" y="440"/>
                  </a:cubicBezTo>
                  <a:cubicBezTo>
                    <a:pt x="36" y="440"/>
                    <a:pt x="1" y="458"/>
                    <a:pt x="1" y="494"/>
                  </a:cubicBezTo>
                  <a:cubicBezTo>
                    <a:pt x="1" y="510"/>
                    <a:pt x="1" y="526"/>
                    <a:pt x="16" y="542"/>
                  </a:cubicBezTo>
                  <a:cubicBezTo>
                    <a:pt x="176" y="685"/>
                    <a:pt x="367" y="797"/>
                    <a:pt x="574" y="828"/>
                  </a:cubicBezTo>
                  <a:cubicBezTo>
                    <a:pt x="685" y="876"/>
                    <a:pt x="812" y="876"/>
                    <a:pt x="924" y="876"/>
                  </a:cubicBezTo>
                  <a:cubicBezTo>
                    <a:pt x="1019" y="844"/>
                    <a:pt x="1099" y="797"/>
                    <a:pt x="1178" y="733"/>
                  </a:cubicBezTo>
                  <a:cubicBezTo>
                    <a:pt x="1338" y="637"/>
                    <a:pt x="1465" y="510"/>
                    <a:pt x="1545" y="351"/>
                  </a:cubicBezTo>
                  <a:cubicBezTo>
                    <a:pt x="1592" y="287"/>
                    <a:pt x="1592" y="208"/>
                    <a:pt x="1576" y="144"/>
                  </a:cubicBezTo>
                  <a:cubicBezTo>
                    <a:pt x="1553" y="85"/>
                    <a:pt x="1503" y="52"/>
                    <a:pt x="1453" y="52"/>
                  </a:cubicBezTo>
                  <a:cubicBezTo>
                    <a:pt x="1435" y="52"/>
                    <a:pt x="1418" y="56"/>
                    <a:pt x="1401" y="64"/>
                  </a:cubicBezTo>
                  <a:cubicBezTo>
                    <a:pt x="1369" y="80"/>
                    <a:pt x="1338" y="128"/>
                    <a:pt x="1290" y="128"/>
                  </a:cubicBezTo>
                  <a:cubicBezTo>
                    <a:pt x="1338" y="96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 flipH="1">
              <a:off x="5818477" y="3807908"/>
              <a:ext cx="96344" cy="79203"/>
            </a:xfrm>
            <a:custGeom>
              <a:avLst/>
              <a:gdLst/>
              <a:ahLst/>
              <a:cxnLst/>
              <a:rect l="l" t="t" r="r" b="b"/>
              <a:pathLst>
                <a:path w="888" h="730" extrusionOk="0">
                  <a:moveTo>
                    <a:pt x="426" y="1"/>
                  </a:moveTo>
                  <a:cubicBezTo>
                    <a:pt x="258" y="1"/>
                    <a:pt x="116" y="105"/>
                    <a:pt x="76" y="267"/>
                  </a:cubicBezTo>
                  <a:cubicBezTo>
                    <a:pt x="0" y="518"/>
                    <a:pt x="192" y="729"/>
                    <a:pt x="418" y="729"/>
                  </a:cubicBezTo>
                  <a:cubicBezTo>
                    <a:pt x="478" y="729"/>
                    <a:pt x="540" y="714"/>
                    <a:pt x="601" y="681"/>
                  </a:cubicBezTo>
                  <a:cubicBezTo>
                    <a:pt x="888" y="521"/>
                    <a:pt x="824" y="108"/>
                    <a:pt x="521" y="12"/>
                  </a:cubicBezTo>
                  <a:cubicBezTo>
                    <a:pt x="489" y="5"/>
                    <a:pt x="457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 flipH="1">
              <a:off x="5958334" y="3801073"/>
              <a:ext cx="95042" cy="79095"/>
            </a:xfrm>
            <a:custGeom>
              <a:avLst/>
              <a:gdLst/>
              <a:ahLst/>
              <a:cxnLst/>
              <a:rect l="l" t="t" r="r" b="b"/>
              <a:pathLst>
                <a:path w="876" h="729" extrusionOk="0">
                  <a:moveTo>
                    <a:pt x="420" y="0"/>
                  </a:moveTo>
                  <a:cubicBezTo>
                    <a:pt x="262" y="0"/>
                    <a:pt x="117" y="105"/>
                    <a:pt x="63" y="266"/>
                  </a:cubicBezTo>
                  <a:cubicBezTo>
                    <a:pt x="1" y="517"/>
                    <a:pt x="195" y="729"/>
                    <a:pt x="413" y="729"/>
                  </a:cubicBezTo>
                  <a:cubicBezTo>
                    <a:pt x="472" y="729"/>
                    <a:pt x="532" y="713"/>
                    <a:pt x="589" y="680"/>
                  </a:cubicBezTo>
                  <a:cubicBezTo>
                    <a:pt x="875" y="521"/>
                    <a:pt x="827" y="91"/>
                    <a:pt x="509" y="11"/>
                  </a:cubicBezTo>
                  <a:cubicBezTo>
                    <a:pt x="479" y="4"/>
                    <a:pt x="449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 flipH="1">
              <a:off x="6027449" y="3906427"/>
              <a:ext cx="96344" cy="79095"/>
            </a:xfrm>
            <a:custGeom>
              <a:avLst/>
              <a:gdLst/>
              <a:ahLst/>
              <a:cxnLst/>
              <a:rect l="l" t="t" r="r" b="b"/>
              <a:pathLst>
                <a:path w="888" h="729" extrusionOk="0">
                  <a:moveTo>
                    <a:pt x="431" y="0"/>
                  </a:moveTo>
                  <a:cubicBezTo>
                    <a:pt x="270" y="0"/>
                    <a:pt x="116" y="105"/>
                    <a:pt x="76" y="266"/>
                  </a:cubicBezTo>
                  <a:cubicBezTo>
                    <a:pt x="0" y="517"/>
                    <a:pt x="192" y="729"/>
                    <a:pt x="418" y="729"/>
                  </a:cubicBezTo>
                  <a:cubicBezTo>
                    <a:pt x="478" y="729"/>
                    <a:pt x="540" y="713"/>
                    <a:pt x="601" y="680"/>
                  </a:cubicBezTo>
                  <a:cubicBezTo>
                    <a:pt x="887" y="521"/>
                    <a:pt x="824" y="107"/>
                    <a:pt x="521" y="11"/>
                  </a:cubicBezTo>
                  <a:cubicBezTo>
                    <a:pt x="492" y="4"/>
                    <a:pt x="461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 flipH="1">
              <a:off x="5768350" y="3987151"/>
              <a:ext cx="94608" cy="79203"/>
            </a:xfrm>
            <a:custGeom>
              <a:avLst/>
              <a:gdLst/>
              <a:ahLst/>
              <a:cxnLst/>
              <a:rect l="l" t="t" r="r" b="b"/>
              <a:pathLst>
                <a:path w="872" h="730" extrusionOk="0">
                  <a:moveTo>
                    <a:pt x="432" y="1"/>
                  </a:moveTo>
                  <a:cubicBezTo>
                    <a:pt x="288" y="1"/>
                    <a:pt x="154" y="81"/>
                    <a:pt x="107" y="222"/>
                  </a:cubicBezTo>
                  <a:cubicBezTo>
                    <a:pt x="0" y="476"/>
                    <a:pt x="196" y="730"/>
                    <a:pt x="431" y="730"/>
                  </a:cubicBezTo>
                  <a:cubicBezTo>
                    <a:pt x="476" y="730"/>
                    <a:pt x="523" y="720"/>
                    <a:pt x="569" y="700"/>
                  </a:cubicBezTo>
                  <a:cubicBezTo>
                    <a:pt x="871" y="573"/>
                    <a:pt x="871" y="159"/>
                    <a:pt x="585" y="31"/>
                  </a:cubicBezTo>
                  <a:cubicBezTo>
                    <a:pt x="535" y="11"/>
                    <a:pt x="483" y="1"/>
                    <a:pt x="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 flipH="1">
              <a:off x="5892692" y="3851634"/>
              <a:ext cx="110665" cy="529251"/>
            </a:xfrm>
            <a:custGeom>
              <a:avLst/>
              <a:gdLst/>
              <a:ahLst/>
              <a:cxnLst/>
              <a:rect l="l" t="t" r="r" b="b"/>
              <a:pathLst>
                <a:path w="1020" h="4878" extrusionOk="0">
                  <a:moveTo>
                    <a:pt x="46" y="0"/>
                  </a:moveTo>
                  <a:cubicBezTo>
                    <a:pt x="41" y="0"/>
                    <a:pt x="37" y="2"/>
                    <a:pt x="32" y="7"/>
                  </a:cubicBezTo>
                  <a:cubicBezTo>
                    <a:pt x="0" y="7"/>
                    <a:pt x="0" y="39"/>
                    <a:pt x="0" y="55"/>
                  </a:cubicBezTo>
                  <a:cubicBezTo>
                    <a:pt x="939" y="2092"/>
                    <a:pt x="653" y="4814"/>
                    <a:pt x="653" y="4830"/>
                  </a:cubicBezTo>
                  <a:cubicBezTo>
                    <a:pt x="637" y="4846"/>
                    <a:pt x="653" y="4878"/>
                    <a:pt x="685" y="4878"/>
                  </a:cubicBezTo>
                  <a:cubicBezTo>
                    <a:pt x="701" y="4878"/>
                    <a:pt x="717" y="4862"/>
                    <a:pt x="733" y="4846"/>
                  </a:cubicBezTo>
                  <a:cubicBezTo>
                    <a:pt x="733" y="4814"/>
                    <a:pt x="1019" y="2076"/>
                    <a:pt x="80" y="23"/>
                  </a:cubicBezTo>
                  <a:cubicBezTo>
                    <a:pt x="69" y="12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 flipH="1">
              <a:off x="5868603" y="3855757"/>
              <a:ext cx="70847" cy="235006"/>
            </a:xfrm>
            <a:custGeom>
              <a:avLst/>
              <a:gdLst/>
              <a:ahLst/>
              <a:cxnLst/>
              <a:rect l="l" t="t" r="r" b="b"/>
              <a:pathLst>
                <a:path w="653" h="2166" extrusionOk="0">
                  <a:moveTo>
                    <a:pt x="621" y="1"/>
                  </a:moveTo>
                  <a:cubicBezTo>
                    <a:pt x="589" y="1"/>
                    <a:pt x="573" y="17"/>
                    <a:pt x="573" y="49"/>
                  </a:cubicBezTo>
                  <a:cubicBezTo>
                    <a:pt x="557" y="813"/>
                    <a:pt x="16" y="2102"/>
                    <a:pt x="0" y="2118"/>
                  </a:cubicBezTo>
                  <a:cubicBezTo>
                    <a:pt x="0" y="2134"/>
                    <a:pt x="0" y="2150"/>
                    <a:pt x="32" y="2166"/>
                  </a:cubicBezTo>
                  <a:cubicBezTo>
                    <a:pt x="48" y="2166"/>
                    <a:pt x="64" y="2150"/>
                    <a:pt x="80" y="2134"/>
                  </a:cubicBezTo>
                  <a:cubicBezTo>
                    <a:pt x="96" y="2086"/>
                    <a:pt x="637" y="828"/>
                    <a:pt x="653" y="49"/>
                  </a:cubicBezTo>
                  <a:cubicBezTo>
                    <a:pt x="653" y="17"/>
                    <a:pt x="637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 flipH="1">
              <a:off x="5918627" y="3941473"/>
              <a:ext cx="167625" cy="233921"/>
            </a:xfrm>
            <a:custGeom>
              <a:avLst/>
              <a:gdLst/>
              <a:ahLst/>
              <a:cxnLst/>
              <a:rect l="l" t="t" r="r" b="b"/>
              <a:pathLst>
                <a:path w="1545" h="2156" extrusionOk="0">
                  <a:moveTo>
                    <a:pt x="49" y="0"/>
                  </a:moveTo>
                  <a:cubicBezTo>
                    <a:pt x="43" y="0"/>
                    <a:pt x="37" y="2"/>
                    <a:pt x="32" y="7"/>
                  </a:cubicBezTo>
                  <a:cubicBezTo>
                    <a:pt x="16" y="7"/>
                    <a:pt x="0" y="23"/>
                    <a:pt x="0" y="38"/>
                  </a:cubicBezTo>
                  <a:cubicBezTo>
                    <a:pt x="303" y="1169"/>
                    <a:pt x="1449" y="2140"/>
                    <a:pt x="1465" y="2155"/>
                  </a:cubicBezTo>
                  <a:lnTo>
                    <a:pt x="1481" y="2155"/>
                  </a:lnTo>
                  <a:cubicBezTo>
                    <a:pt x="1512" y="2155"/>
                    <a:pt x="1544" y="2108"/>
                    <a:pt x="1512" y="2092"/>
                  </a:cubicBezTo>
                  <a:cubicBezTo>
                    <a:pt x="1497" y="2092"/>
                    <a:pt x="366" y="1137"/>
                    <a:pt x="80" y="23"/>
                  </a:cubicBezTo>
                  <a:cubicBezTo>
                    <a:pt x="80" y="11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 flipH="1">
              <a:off x="5811534" y="4025018"/>
              <a:ext cx="115873" cy="260936"/>
            </a:xfrm>
            <a:custGeom>
              <a:avLst/>
              <a:gdLst/>
              <a:ahLst/>
              <a:cxnLst/>
              <a:rect l="l" t="t" r="r" b="b"/>
              <a:pathLst>
                <a:path w="1068" h="2405" extrusionOk="0">
                  <a:moveTo>
                    <a:pt x="1035" y="1"/>
                  </a:moveTo>
                  <a:cubicBezTo>
                    <a:pt x="1019" y="1"/>
                    <a:pt x="988" y="17"/>
                    <a:pt x="988" y="33"/>
                  </a:cubicBezTo>
                  <a:cubicBezTo>
                    <a:pt x="812" y="637"/>
                    <a:pt x="17" y="2325"/>
                    <a:pt x="1" y="2341"/>
                  </a:cubicBezTo>
                  <a:cubicBezTo>
                    <a:pt x="1" y="2372"/>
                    <a:pt x="1" y="2388"/>
                    <a:pt x="17" y="2404"/>
                  </a:cubicBezTo>
                  <a:lnTo>
                    <a:pt x="33" y="2404"/>
                  </a:lnTo>
                  <a:cubicBezTo>
                    <a:pt x="48" y="2404"/>
                    <a:pt x="64" y="2388"/>
                    <a:pt x="80" y="2372"/>
                  </a:cubicBezTo>
                  <a:cubicBezTo>
                    <a:pt x="80" y="2356"/>
                    <a:pt x="876" y="653"/>
                    <a:pt x="1051" y="48"/>
                  </a:cubicBezTo>
                  <a:cubicBezTo>
                    <a:pt x="1067" y="33"/>
                    <a:pt x="1051" y="17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 flipH="1">
              <a:off x="5840935" y="3916192"/>
              <a:ext cx="50233" cy="52404"/>
            </a:xfrm>
            <a:custGeom>
              <a:avLst/>
              <a:gdLst/>
              <a:ahLst/>
              <a:cxnLst/>
              <a:rect l="l" t="t" r="r" b="b"/>
              <a:pathLst>
                <a:path w="463" h="483" extrusionOk="0">
                  <a:moveTo>
                    <a:pt x="399" y="1"/>
                  </a:moveTo>
                  <a:cubicBezTo>
                    <a:pt x="319" y="17"/>
                    <a:pt x="256" y="65"/>
                    <a:pt x="208" y="128"/>
                  </a:cubicBezTo>
                  <a:cubicBezTo>
                    <a:pt x="112" y="224"/>
                    <a:pt x="33" y="351"/>
                    <a:pt x="1" y="478"/>
                  </a:cubicBezTo>
                  <a:cubicBezTo>
                    <a:pt x="12" y="481"/>
                    <a:pt x="23" y="483"/>
                    <a:pt x="35" y="483"/>
                  </a:cubicBezTo>
                  <a:cubicBezTo>
                    <a:pt x="203" y="483"/>
                    <a:pt x="402" y="168"/>
                    <a:pt x="447" y="49"/>
                  </a:cubicBezTo>
                  <a:cubicBezTo>
                    <a:pt x="447" y="33"/>
                    <a:pt x="463" y="17"/>
                    <a:pt x="447" y="17"/>
                  </a:cubicBezTo>
                  <a:cubicBezTo>
                    <a:pt x="431" y="1"/>
                    <a:pt x="415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 flipH="1">
              <a:off x="5956596" y="3926608"/>
              <a:ext cx="57177" cy="48498"/>
            </a:xfrm>
            <a:custGeom>
              <a:avLst/>
              <a:gdLst/>
              <a:ahLst/>
              <a:cxnLst/>
              <a:rect l="l" t="t" r="r" b="b"/>
              <a:pathLst>
                <a:path w="527" h="447" extrusionOk="0">
                  <a:moveTo>
                    <a:pt x="17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7" y="128"/>
                    <a:pt x="65" y="191"/>
                    <a:pt x="144" y="239"/>
                  </a:cubicBezTo>
                  <a:cubicBezTo>
                    <a:pt x="240" y="335"/>
                    <a:pt x="351" y="398"/>
                    <a:pt x="494" y="446"/>
                  </a:cubicBezTo>
                  <a:cubicBezTo>
                    <a:pt x="526" y="271"/>
                    <a:pt x="192" y="48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 flipH="1">
              <a:off x="5930772" y="3880387"/>
              <a:ext cx="34610" cy="61844"/>
            </a:xfrm>
            <a:custGeom>
              <a:avLst/>
              <a:gdLst/>
              <a:ahLst/>
              <a:cxnLst/>
              <a:rect l="l" t="t" r="r" b="b"/>
              <a:pathLst>
                <a:path w="319" h="570" extrusionOk="0">
                  <a:moveTo>
                    <a:pt x="295" y="1"/>
                  </a:moveTo>
                  <a:cubicBezTo>
                    <a:pt x="287" y="1"/>
                    <a:pt x="279" y="5"/>
                    <a:pt x="271" y="13"/>
                  </a:cubicBezTo>
                  <a:cubicBezTo>
                    <a:pt x="207" y="44"/>
                    <a:pt x="144" y="108"/>
                    <a:pt x="112" y="188"/>
                  </a:cubicBezTo>
                  <a:cubicBezTo>
                    <a:pt x="48" y="299"/>
                    <a:pt x="1" y="426"/>
                    <a:pt x="1" y="570"/>
                  </a:cubicBezTo>
                  <a:cubicBezTo>
                    <a:pt x="176" y="570"/>
                    <a:pt x="303" y="188"/>
                    <a:pt x="319" y="44"/>
                  </a:cubicBezTo>
                  <a:cubicBezTo>
                    <a:pt x="319" y="28"/>
                    <a:pt x="319" y="13"/>
                    <a:pt x="319" y="13"/>
                  </a:cubicBezTo>
                  <a:cubicBezTo>
                    <a:pt x="311" y="5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 flipH="1">
              <a:off x="5992945" y="4088491"/>
              <a:ext cx="70847" cy="19747"/>
            </a:xfrm>
            <a:custGeom>
              <a:avLst/>
              <a:gdLst/>
              <a:ahLst/>
              <a:cxnLst/>
              <a:rect l="l" t="t" r="r" b="b"/>
              <a:pathLst>
                <a:path w="653" h="182" extrusionOk="0">
                  <a:moveTo>
                    <a:pt x="263" y="0"/>
                  </a:moveTo>
                  <a:cubicBezTo>
                    <a:pt x="177" y="0"/>
                    <a:pt x="97" y="10"/>
                    <a:pt x="48" y="21"/>
                  </a:cubicBezTo>
                  <a:cubicBezTo>
                    <a:pt x="32" y="21"/>
                    <a:pt x="16" y="21"/>
                    <a:pt x="16" y="36"/>
                  </a:cubicBezTo>
                  <a:cubicBezTo>
                    <a:pt x="0" y="52"/>
                    <a:pt x="16" y="68"/>
                    <a:pt x="32" y="84"/>
                  </a:cubicBezTo>
                  <a:cubicBezTo>
                    <a:pt x="96" y="132"/>
                    <a:pt x="175" y="164"/>
                    <a:pt x="255" y="164"/>
                  </a:cubicBezTo>
                  <a:cubicBezTo>
                    <a:pt x="304" y="176"/>
                    <a:pt x="355" y="181"/>
                    <a:pt x="406" y="181"/>
                  </a:cubicBezTo>
                  <a:cubicBezTo>
                    <a:pt x="489" y="181"/>
                    <a:pt x="574" y="168"/>
                    <a:pt x="653" y="148"/>
                  </a:cubicBezTo>
                  <a:cubicBezTo>
                    <a:pt x="611" y="33"/>
                    <a:pt x="426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 flipH="1">
              <a:off x="5994679" y="4009502"/>
              <a:ext cx="29402" cy="70957"/>
            </a:xfrm>
            <a:custGeom>
              <a:avLst/>
              <a:gdLst/>
              <a:ahLst/>
              <a:cxnLst/>
              <a:rect l="l" t="t" r="r" b="b"/>
              <a:pathLst>
                <a:path w="271" h="654" extrusionOk="0">
                  <a:moveTo>
                    <a:pt x="112" y="0"/>
                  </a:moveTo>
                  <a:cubicBezTo>
                    <a:pt x="96" y="0"/>
                    <a:pt x="80" y="0"/>
                    <a:pt x="80" y="16"/>
                  </a:cubicBezTo>
                  <a:cubicBezTo>
                    <a:pt x="32" y="80"/>
                    <a:pt x="0" y="176"/>
                    <a:pt x="16" y="255"/>
                  </a:cubicBezTo>
                  <a:cubicBezTo>
                    <a:pt x="16" y="382"/>
                    <a:pt x="48" y="526"/>
                    <a:pt x="96" y="653"/>
                  </a:cubicBezTo>
                  <a:cubicBezTo>
                    <a:pt x="271" y="558"/>
                    <a:pt x="191" y="160"/>
                    <a:pt x="144" y="32"/>
                  </a:cubicBezTo>
                  <a:cubicBezTo>
                    <a:pt x="144" y="16"/>
                    <a:pt x="128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 flipH="1">
              <a:off x="5871965" y="4132108"/>
              <a:ext cx="39926" cy="67485"/>
            </a:xfrm>
            <a:custGeom>
              <a:avLst/>
              <a:gdLst/>
              <a:ahLst/>
              <a:cxnLst/>
              <a:rect l="l" t="t" r="r" b="b"/>
              <a:pathLst>
                <a:path w="368" h="622" extrusionOk="0">
                  <a:moveTo>
                    <a:pt x="65" y="1"/>
                  </a:moveTo>
                  <a:cubicBezTo>
                    <a:pt x="49" y="1"/>
                    <a:pt x="33" y="16"/>
                    <a:pt x="33" y="32"/>
                  </a:cubicBezTo>
                  <a:cubicBezTo>
                    <a:pt x="1" y="112"/>
                    <a:pt x="17" y="192"/>
                    <a:pt x="49" y="271"/>
                  </a:cubicBezTo>
                  <a:cubicBezTo>
                    <a:pt x="96" y="398"/>
                    <a:pt x="160" y="526"/>
                    <a:pt x="256" y="621"/>
                  </a:cubicBezTo>
                  <a:cubicBezTo>
                    <a:pt x="367" y="494"/>
                    <a:pt x="192" y="144"/>
                    <a:pt x="96" y="16"/>
                  </a:cubicBezTo>
                  <a:cubicBezTo>
                    <a:pt x="96" y="16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 flipH="1">
              <a:off x="5892689" y="3936916"/>
              <a:ext cx="43290" cy="65749"/>
            </a:xfrm>
            <a:custGeom>
              <a:avLst/>
              <a:gdLst/>
              <a:ahLst/>
              <a:cxnLst/>
              <a:rect l="l" t="t" r="r" b="b"/>
              <a:pathLst>
                <a:path w="399" h="606" extrusionOk="0">
                  <a:moveTo>
                    <a:pt x="48" y="1"/>
                  </a:moveTo>
                  <a:cubicBezTo>
                    <a:pt x="32" y="1"/>
                    <a:pt x="32" y="17"/>
                    <a:pt x="16" y="33"/>
                  </a:cubicBezTo>
                  <a:cubicBezTo>
                    <a:pt x="0" y="112"/>
                    <a:pt x="16" y="192"/>
                    <a:pt x="64" y="271"/>
                  </a:cubicBezTo>
                  <a:cubicBezTo>
                    <a:pt x="112" y="399"/>
                    <a:pt x="175" y="510"/>
                    <a:pt x="287" y="606"/>
                  </a:cubicBezTo>
                  <a:cubicBezTo>
                    <a:pt x="398" y="462"/>
                    <a:pt x="175" y="112"/>
                    <a:pt x="80" y="17"/>
                  </a:cubicBezTo>
                  <a:cubicBezTo>
                    <a:pt x="80" y="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0382B-46AE-4315-AA28-D6DA7B93F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500809"/>
            <a:ext cx="7717500" cy="3193941"/>
          </a:xfrm>
        </p:spPr>
        <p:txBody>
          <a:bodyPr/>
          <a:lstStyle/>
          <a:p>
            <a:pPr marL="152400" indent="0">
              <a:buNone/>
            </a:pPr>
            <a:r>
              <a:rPr lang="en-US" sz="2800"/>
              <a:t>To build a loyal customer base by gaining their trust in providing the best information to care for their pets, therefore increasing sales and traffic.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CC1D7-9EC9-45BA-8ED7-7DEA94EB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Objective</a:t>
            </a:r>
          </a:p>
        </p:txBody>
      </p:sp>
    </p:spTree>
    <p:extLst>
      <p:ext uri="{BB962C8B-B14F-4D97-AF65-F5344CB8AC3E}">
        <p14:creationId xmlns:p14="http://schemas.microsoft.com/office/powerpoint/2010/main" val="53858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63"/>
          <p:cNvSpPr txBox="1">
            <a:spLocks noGrp="1"/>
          </p:cNvSpPr>
          <p:nvPr>
            <p:ph type="body" idx="1"/>
          </p:nvPr>
        </p:nvSpPr>
        <p:spPr>
          <a:xfrm>
            <a:off x="989875" y="2064925"/>
            <a:ext cx="3312600" cy="1831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average years lived compared to the average lifespan of each species of animals.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Below</a:t>
            </a:r>
          </a:p>
        </p:txBody>
      </p:sp>
      <p:sp>
        <p:nvSpPr>
          <p:cNvPr id="1564" name="Google Shape;1564;p63"/>
          <p:cNvSpPr txBox="1">
            <a:spLocks noGrp="1"/>
          </p:cNvSpPr>
          <p:nvPr>
            <p:ph type="body" idx="2"/>
          </p:nvPr>
        </p:nvSpPr>
        <p:spPr>
          <a:xfrm>
            <a:off x="4846275" y="2064925"/>
            <a:ext cx="3312600" cy="19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Because If we manage to increase the average years lived to be closest to the lifespan we have succeeded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But the goal isn’t to just increase the number of years but to also make sure those years are enriched and full of health love and care. </a:t>
            </a:r>
          </a:p>
        </p:txBody>
      </p:sp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985126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</a:t>
            </a:r>
            <a:endParaRPr/>
          </a:p>
        </p:txBody>
      </p:sp>
      <p:sp>
        <p:nvSpPr>
          <p:cNvPr id="1566" name="Google Shape;1566;p63"/>
          <p:cNvSpPr txBox="1">
            <a:spLocks noGrp="1"/>
          </p:cNvSpPr>
          <p:nvPr>
            <p:ph type="title" idx="3"/>
          </p:nvPr>
        </p:nvSpPr>
        <p:spPr>
          <a:xfrm>
            <a:off x="4846274" y="1569925"/>
            <a:ext cx="3312600" cy="4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567" name="Google Shape;1567;p63"/>
          <p:cNvSpPr/>
          <p:nvPr/>
        </p:nvSpPr>
        <p:spPr>
          <a:xfrm>
            <a:off x="98513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4846288" y="1390643"/>
            <a:ext cx="3312570" cy="27768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63"/>
          <p:cNvSpPr txBox="1">
            <a:spLocks noGrp="1"/>
          </p:cNvSpPr>
          <p:nvPr>
            <p:ph type="ctrTitle" idx="4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and Why?</a:t>
            </a:r>
            <a:endParaRPr/>
          </a:p>
        </p:txBody>
      </p:sp>
      <p:sp>
        <p:nvSpPr>
          <p:cNvPr id="10" name="Google Shape;2460;p81">
            <a:extLst>
              <a:ext uri="{FF2B5EF4-FFF2-40B4-BE49-F238E27FC236}">
                <a16:creationId xmlns:a16="http://schemas.microsoft.com/office/drawing/2014/main" id="{2D00AD38-A0A2-4F9B-9567-CABF56727FB0}"/>
              </a:ext>
            </a:extLst>
          </p:cNvPr>
          <p:cNvSpPr/>
          <p:nvPr/>
        </p:nvSpPr>
        <p:spPr>
          <a:xfrm rot="5400000">
            <a:off x="2059304" y="3465045"/>
            <a:ext cx="287656" cy="19255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46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FEC9-944E-4EE1-B5CB-E15BE487B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slide2" descr="Power Puff Pets">
            <a:extLst>
              <a:ext uri="{FF2B5EF4-FFF2-40B4-BE49-F238E27FC236}">
                <a16:creationId xmlns:a16="http://schemas.microsoft.com/office/drawing/2014/main" id="{004E20F3-B41F-4463-9555-B6ED14208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9" t="49945" r="573"/>
          <a:stretch/>
        </p:blipFill>
        <p:spPr>
          <a:xfrm>
            <a:off x="2117035" y="1192695"/>
            <a:ext cx="5474098" cy="30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0" name="Google Shape;910;p50"/>
          <p:cNvCxnSpPr>
            <a:stCxn id="911" idx="0"/>
            <a:endCxn id="912" idx="6"/>
          </p:cNvCxnSpPr>
          <p:nvPr/>
        </p:nvCxnSpPr>
        <p:spPr>
          <a:xfrm rot="5400000">
            <a:off x="6459825" y="952200"/>
            <a:ext cx="247500" cy="1419600"/>
          </a:xfrm>
          <a:prstGeom prst="bentConnector4">
            <a:avLst>
              <a:gd name="adj1" fmla="val -96212"/>
              <a:gd name="adj2" fmla="val 8983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13" name="Google Shape;913;p50"/>
          <p:cNvCxnSpPr>
            <a:stCxn id="914" idx="0"/>
            <a:endCxn id="915" idx="4"/>
          </p:cNvCxnSpPr>
          <p:nvPr/>
        </p:nvCxnSpPr>
        <p:spPr>
          <a:xfrm rot="5400000">
            <a:off x="6096675" y="3012825"/>
            <a:ext cx="652800" cy="1740600"/>
          </a:xfrm>
          <a:prstGeom prst="bentConnector5">
            <a:avLst>
              <a:gd name="adj1" fmla="val -36477"/>
              <a:gd name="adj2" fmla="val 71676"/>
              <a:gd name="adj3" fmla="val 13649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6" name="Google Shape;916;p50"/>
          <p:cNvSpPr/>
          <p:nvPr/>
        </p:nvSpPr>
        <p:spPr>
          <a:xfrm>
            <a:off x="3173112" y="1438700"/>
            <a:ext cx="2797800" cy="2797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0"/>
          <p:cNvSpPr txBox="1">
            <a:spLocks noGrp="1"/>
          </p:cNvSpPr>
          <p:nvPr>
            <p:ph type="title"/>
          </p:nvPr>
        </p:nvSpPr>
        <p:spPr>
          <a:xfrm>
            <a:off x="715500" y="468692"/>
            <a:ext cx="77130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Target</a:t>
            </a:r>
            <a:endParaRPr/>
          </a:p>
        </p:txBody>
      </p:sp>
      <p:sp>
        <p:nvSpPr>
          <p:cNvPr id="918" name="Google Shape;918;p50"/>
          <p:cNvSpPr txBox="1">
            <a:spLocks noGrp="1"/>
          </p:cNvSpPr>
          <p:nvPr>
            <p:ph type="subTitle" idx="1"/>
          </p:nvPr>
        </p:nvSpPr>
        <p:spPr>
          <a:xfrm>
            <a:off x="71947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mental health</a:t>
            </a:r>
            <a:endParaRPr/>
          </a:p>
        </p:txBody>
      </p:sp>
      <p:sp>
        <p:nvSpPr>
          <p:cNvPr id="919" name="Google Shape;919;p50"/>
          <p:cNvSpPr txBox="1">
            <a:spLocks noGrp="1"/>
          </p:cNvSpPr>
          <p:nvPr>
            <p:ph type="subTitle" idx="5"/>
          </p:nvPr>
        </p:nvSpPr>
        <p:spPr>
          <a:xfrm>
            <a:off x="71947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Staying active</a:t>
            </a:r>
            <a:endParaRPr/>
          </a:p>
        </p:txBody>
      </p:sp>
      <p:sp>
        <p:nvSpPr>
          <p:cNvPr id="920" name="Google Shape;920;p50"/>
          <p:cNvSpPr txBox="1">
            <a:spLocks noGrp="1"/>
          </p:cNvSpPr>
          <p:nvPr>
            <p:ph type="subTitle" idx="6"/>
          </p:nvPr>
        </p:nvSpPr>
        <p:spPr>
          <a:xfrm>
            <a:off x="6162225" y="1849650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↑</a:t>
            </a:r>
            <a:endParaRPr/>
          </a:p>
        </p:txBody>
      </p:sp>
      <p:sp>
        <p:nvSpPr>
          <p:cNvPr id="921" name="Google Shape;921;p50"/>
          <p:cNvSpPr txBox="1">
            <a:spLocks noGrp="1"/>
          </p:cNvSpPr>
          <p:nvPr>
            <p:ph type="title" idx="2"/>
          </p:nvPr>
        </p:nvSpPr>
        <p:spPr>
          <a:xfrm>
            <a:off x="71947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Enriched</a:t>
            </a:r>
            <a:endParaRPr/>
          </a:p>
        </p:txBody>
      </p:sp>
      <p:sp>
        <p:nvSpPr>
          <p:cNvPr id="922" name="Google Shape;922;p50"/>
          <p:cNvSpPr txBox="1">
            <a:spLocks noGrp="1"/>
          </p:cNvSpPr>
          <p:nvPr>
            <p:ph type="title" idx="3"/>
          </p:nvPr>
        </p:nvSpPr>
        <p:spPr>
          <a:xfrm>
            <a:off x="719475" y="3556726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</a:t>
            </a:r>
            <a:endParaRPr/>
          </a:p>
        </p:txBody>
      </p:sp>
      <p:sp>
        <p:nvSpPr>
          <p:cNvPr id="911" name="Google Shape;911;p50"/>
          <p:cNvSpPr txBox="1">
            <a:spLocks noGrp="1"/>
          </p:cNvSpPr>
          <p:nvPr>
            <p:ph type="title" idx="4"/>
          </p:nvPr>
        </p:nvSpPr>
        <p:spPr>
          <a:xfrm>
            <a:off x="6162225" y="1538250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</a:t>
            </a:r>
            <a:endParaRPr/>
          </a:p>
        </p:txBody>
      </p:sp>
      <p:sp>
        <p:nvSpPr>
          <p:cNvPr id="914" name="Google Shape;914;p50"/>
          <p:cNvSpPr txBox="1">
            <a:spLocks noGrp="1"/>
          </p:cNvSpPr>
          <p:nvPr>
            <p:ph type="title" idx="7"/>
          </p:nvPr>
        </p:nvSpPr>
        <p:spPr>
          <a:xfrm>
            <a:off x="6162225" y="3556725"/>
            <a:ext cx="2262300" cy="3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</a:t>
            </a:r>
            <a:endParaRPr/>
          </a:p>
        </p:txBody>
      </p:sp>
      <p:sp>
        <p:nvSpPr>
          <p:cNvPr id="923" name="Google Shape;923;p50"/>
          <p:cNvSpPr txBox="1">
            <a:spLocks noGrp="1"/>
          </p:cNvSpPr>
          <p:nvPr>
            <p:ph type="subTitle" idx="8"/>
          </p:nvPr>
        </p:nvSpPr>
        <p:spPr>
          <a:xfrm>
            <a:off x="6162225" y="3868125"/>
            <a:ext cx="2262300" cy="5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overall health</a:t>
            </a:r>
            <a:endParaRPr/>
          </a:p>
        </p:txBody>
      </p:sp>
      <p:grpSp>
        <p:nvGrpSpPr>
          <p:cNvPr id="924" name="Google Shape;924;p50"/>
          <p:cNvGrpSpPr/>
          <p:nvPr/>
        </p:nvGrpSpPr>
        <p:grpSpPr>
          <a:xfrm>
            <a:off x="4034743" y="1938140"/>
            <a:ext cx="1088903" cy="1742806"/>
            <a:chOff x="5652025" y="3412850"/>
            <a:chExt cx="278200" cy="445275"/>
          </a:xfrm>
        </p:grpSpPr>
        <p:sp>
          <p:nvSpPr>
            <p:cNvPr id="925" name="Google Shape;925;p50"/>
            <p:cNvSpPr/>
            <p:nvPr/>
          </p:nvSpPr>
          <p:spPr>
            <a:xfrm>
              <a:off x="5704550" y="3412850"/>
              <a:ext cx="225675" cy="415175"/>
            </a:xfrm>
            <a:custGeom>
              <a:avLst/>
              <a:gdLst/>
              <a:ahLst/>
              <a:cxnLst/>
              <a:rect l="l" t="t" r="r" b="b"/>
              <a:pathLst>
                <a:path w="9027" h="16607" extrusionOk="0">
                  <a:moveTo>
                    <a:pt x="1120" y="0"/>
                  </a:moveTo>
                  <a:cubicBezTo>
                    <a:pt x="1091" y="0"/>
                    <a:pt x="1062" y="5"/>
                    <a:pt x="1036" y="15"/>
                  </a:cubicBezTo>
                  <a:cubicBezTo>
                    <a:pt x="924" y="46"/>
                    <a:pt x="845" y="174"/>
                    <a:pt x="781" y="349"/>
                  </a:cubicBezTo>
                  <a:cubicBezTo>
                    <a:pt x="494" y="1145"/>
                    <a:pt x="526" y="2991"/>
                    <a:pt x="526" y="3294"/>
                  </a:cubicBezTo>
                  <a:lnTo>
                    <a:pt x="526" y="3341"/>
                  </a:lnTo>
                  <a:cubicBezTo>
                    <a:pt x="367" y="3692"/>
                    <a:pt x="224" y="4074"/>
                    <a:pt x="128" y="4456"/>
                  </a:cubicBezTo>
                  <a:cubicBezTo>
                    <a:pt x="112" y="4471"/>
                    <a:pt x="112" y="4487"/>
                    <a:pt x="112" y="4503"/>
                  </a:cubicBezTo>
                  <a:cubicBezTo>
                    <a:pt x="65" y="4694"/>
                    <a:pt x="33" y="4901"/>
                    <a:pt x="33" y="5108"/>
                  </a:cubicBezTo>
                  <a:cubicBezTo>
                    <a:pt x="33" y="5665"/>
                    <a:pt x="1083" y="6286"/>
                    <a:pt x="1418" y="6461"/>
                  </a:cubicBezTo>
                  <a:lnTo>
                    <a:pt x="1513" y="6525"/>
                  </a:lnTo>
                  <a:cubicBezTo>
                    <a:pt x="1465" y="6668"/>
                    <a:pt x="1083" y="7878"/>
                    <a:pt x="1179" y="8483"/>
                  </a:cubicBezTo>
                  <a:cubicBezTo>
                    <a:pt x="1290" y="9088"/>
                    <a:pt x="1449" y="9692"/>
                    <a:pt x="1656" y="10265"/>
                  </a:cubicBezTo>
                  <a:cubicBezTo>
                    <a:pt x="1656" y="10265"/>
                    <a:pt x="1847" y="11284"/>
                    <a:pt x="1529" y="11746"/>
                  </a:cubicBezTo>
                  <a:cubicBezTo>
                    <a:pt x="1195" y="12207"/>
                    <a:pt x="1" y="12669"/>
                    <a:pt x="96" y="14261"/>
                  </a:cubicBezTo>
                  <a:cubicBezTo>
                    <a:pt x="184" y="15735"/>
                    <a:pt x="1168" y="16606"/>
                    <a:pt x="3109" y="16606"/>
                  </a:cubicBezTo>
                  <a:cubicBezTo>
                    <a:pt x="3286" y="16606"/>
                    <a:pt x="3470" y="16599"/>
                    <a:pt x="3662" y="16585"/>
                  </a:cubicBezTo>
                  <a:cubicBezTo>
                    <a:pt x="5970" y="16394"/>
                    <a:pt x="8803" y="16378"/>
                    <a:pt x="9010" y="13417"/>
                  </a:cubicBezTo>
                  <a:cubicBezTo>
                    <a:pt x="9026" y="13115"/>
                    <a:pt x="9010" y="12812"/>
                    <a:pt x="8978" y="12510"/>
                  </a:cubicBezTo>
                  <a:cubicBezTo>
                    <a:pt x="8947" y="12207"/>
                    <a:pt x="8899" y="11905"/>
                    <a:pt x="8819" y="11602"/>
                  </a:cubicBezTo>
                  <a:cubicBezTo>
                    <a:pt x="8724" y="11236"/>
                    <a:pt x="8580" y="10870"/>
                    <a:pt x="8405" y="10520"/>
                  </a:cubicBezTo>
                  <a:cubicBezTo>
                    <a:pt x="8262" y="10218"/>
                    <a:pt x="8103" y="9931"/>
                    <a:pt x="7912" y="9661"/>
                  </a:cubicBezTo>
                  <a:cubicBezTo>
                    <a:pt x="7705" y="9326"/>
                    <a:pt x="7482" y="9040"/>
                    <a:pt x="7291" y="8785"/>
                  </a:cubicBezTo>
                  <a:cubicBezTo>
                    <a:pt x="7148" y="8610"/>
                    <a:pt x="7036" y="8451"/>
                    <a:pt x="6925" y="8323"/>
                  </a:cubicBezTo>
                  <a:cubicBezTo>
                    <a:pt x="6845" y="8212"/>
                    <a:pt x="6766" y="8085"/>
                    <a:pt x="6702" y="7973"/>
                  </a:cubicBezTo>
                  <a:cubicBezTo>
                    <a:pt x="6384" y="7289"/>
                    <a:pt x="6241" y="6620"/>
                    <a:pt x="6368" y="6254"/>
                  </a:cubicBezTo>
                  <a:lnTo>
                    <a:pt x="6368" y="6222"/>
                  </a:lnTo>
                  <a:lnTo>
                    <a:pt x="6400" y="6191"/>
                  </a:lnTo>
                  <a:cubicBezTo>
                    <a:pt x="6527" y="6111"/>
                    <a:pt x="7036" y="5681"/>
                    <a:pt x="7036" y="4678"/>
                  </a:cubicBezTo>
                  <a:cubicBezTo>
                    <a:pt x="7036" y="4392"/>
                    <a:pt x="6989" y="4121"/>
                    <a:pt x="6941" y="3851"/>
                  </a:cubicBezTo>
                  <a:cubicBezTo>
                    <a:pt x="6861" y="3628"/>
                    <a:pt x="7450" y="1001"/>
                    <a:pt x="7116" y="619"/>
                  </a:cubicBezTo>
                  <a:cubicBezTo>
                    <a:pt x="7084" y="582"/>
                    <a:pt x="7041" y="565"/>
                    <a:pt x="6990" y="565"/>
                  </a:cubicBezTo>
                  <a:cubicBezTo>
                    <a:pt x="6499" y="565"/>
                    <a:pt x="5222" y="2116"/>
                    <a:pt x="5222" y="2116"/>
                  </a:cubicBezTo>
                  <a:cubicBezTo>
                    <a:pt x="4665" y="1988"/>
                    <a:pt x="4108" y="1925"/>
                    <a:pt x="3535" y="1909"/>
                  </a:cubicBezTo>
                  <a:cubicBezTo>
                    <a:pt x="3415" y="1901"/>
                    <a:pt x="3292" y="1897"/>
                    <a:pt x="3167" y="1897"/>
                  </a:cubicBezTo>
                  <a:cubicBezTo>
                    <a:pt x="3041" y="1897"/>
                    <a:pt x="2914" y="1901"/>
                    <a:pt x="2787" y="1909"/>
                  </a:cubicBezTo>
                  <a:cubicBezTo>
                    <a:pt x="2787" y="1909"/>
                    <a:pt x="1717" y="0"/>
                    <a:pt x="1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5706950" y="3412850"/>
              <a:ext cx="86375" cy="125975"/>
            </a:xfrm>
            <a:custGeom>
              <a:avLst/>
              <a:gdLst/>
              <a:ahLst/>
              <a:cxnLst/>
              <a:rect l="l" t="t" r="r" b="b"/>
              <a:pathLst>
                <a:path w="3455" h="5039" extrusionOk="0">
                  <a:moveTo>
                    <a:pt x="1011" y="0"/>
                  </a:moveTo>
                  <a:cubicBezTo>
                    <a:pt x="981" y="0"/>
                    <a:pt x="952" y="5"/>
                    <a:pt x="924" y="15"/>
                  </a:cubicBezTo>
                  <a:cubicBezTo>
                    <a:pt x="828" y="46"/>
                    <a:pt x="749" y="174"/>
                    <a:pt x="685" y="349"/>
                  </a:cubicBezTo>
                  <a:cubicBezTo>
                    <a:pt x="398" y="1129"/>
                    <a:pt x="430" y="2991"/>
                    <a:pt x="430" y="3294"/>
                  </a:cubicBezTo>
                  <a:lnTo>
                    <a:pt x="430" y="3325"/>
                  </a:lnTo>
                  <a:cubicBezTo>
                    <a:pt x="271" y="3692"/>
                    <a:pt x="128" y="4074"/>
                    <a:pt x="32" y="4456"/>
                  </a:cubicBezTo>
                  <a:lnTo>
                    <a:pt x="0" y="4519"/>
                  </a:lnTo>
                  <a:cubicBezTo>
                    <a:pt x="48" y="4567"/>
                    <a:pt x="96" y="4631"/>
                    <a:pt x="160" y="4678"/>
                  </a:cubicBezTo>
                  <a:cubicBezTo>
                    <a:pt x="351" y="4790"/>
                    <a:pt x="542" y="4869"/>
                    <a:pt x="765" y="4917"/>
                  </a:cubicBezTo>
                  <a:cubicBezTo>
                    <a:pt x="1016" y="4993"/>
                    <a:pt x="1278" y="5038"/>
                    <a:pt x="1542" y="5038"/>
                  </a:cubicBezTo>
                  <a:cubicBezTo>
                    <a:pt x="1612" y="5038"/>
                    <a:pt x="1682" y="5035"/>
                    <a:pt x="1751" y="5029"/>
                  </a:cubicBezTo>
                  <a:cubicBezTo>
                    <a:pt x="2165" y="4965"/>
                    <a:pt x="2531" y="4742"/>
                    <a:pt x="2754" y="4408"/>
                  </a:cubicBezTo>
                  <a:cubicBezTo>
                    <a:pt x="2866" y="4201"/>
                    <a:pt x="2961" y="3994"/>
                    <a:pt x="3025" y="3771"/>
                  </a:cubicBezTo>
                  <a:cubicBezTo>
                    <a:pt x="3120" y="3501"/>
                    <a:pt x="3200" y="3230"/>
                    <a:pt x="3295" y="2943"/>
                  </a:cubicBezTo>
                  <a:cubicBezTo>
                    <a:pt x="3375" y="2705"/>
                    <a:pt x="3423" y="2450"/>
                    <a:pt x="3455" y="2195"/>
                  </a:cubicBezTo>
                  <a:cubicBezTo>
                    <a:pt x="3455" y="2100"/>
                    <a:pt x="3455" y="1988"/>
                    <a:pt x="3439" y="1893"/>
                  </a:cubicBezTo>
                  <a:cubicBezTo>
                    <a:pt x="3319" y="1885"/>
                    <a:pt x="3196" y="1881"/>
                    <a:pt x="3071" y="1881"/>
                  </a:cubicBezTo>
                  <a:cubicBezTo>
                    <a:pt x="2945" y="1881"/>
                    <a:pt x="2818" y="1885"/>
                    <a:pt x="2691" y="1893"/>
                  </a:cubicBezTo>
                  <a:cubicBezTo>
                    <a:pt x="2691" y="1893"/>
                    <a:pt x="1621" y="0"/>
                    <a:pt x="1011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5696600" y="3703000"/>
              <a:ext cx="48575" cy="101800"/>
            </a:xfrm>
            <a:custGeom>
              <a:avLst/>
              <a:gdLst/>
              <a:ahLst/>
              <a:cxnLst/>
              <a:rect l="l" t="t" r="r" b="b"/>
              <a:pathLst>
                <a:path w="1943" h="4072" extrusionOk="0">
                  <a:moveTo>
                    <a:pt x="1905" y="0"/>
                  </a:moveTo>
                  <a:cubicBezTo>
                    <a:pt x="1899" y="0"/>
                    <a:pt x="1895" y="4"/>
                    <a:pt x="1895" y="12"/>
                  </a:cubicBezTo>
                  <a:cubicBezTo>
                    <a:pt x="1704" y="251"/>
                    <a:pt x="1497" y="458"/>
                    <a:pt x="1274" y="649"/>
                  </a:cubicBezTo>
                  <a:cubicBezTo>
                    <a:pt x="590" y="1254"/>
                    <a:pt x="510" y="1700"/>
                    <a:pt x="510" y="1716"/>
                  </a:cubicBezTo>
                  <a:cubicBezTo>
                    <a:pt x="1" y="2973"/>
                    <a:pt x="876" y="4055"/>
                    <a:pt x="876" y="4071"/>
                  </a:cubicBezTo>
                  <a:lnTo>
                    <a:pt x="908" y="4071"/>
                  </a:lnTo>
                  <a:cubicBezTo>
                    <a:pt x="924" y="4071"/>
                    <a:pt x="924" y="4055"/>
                    <a:pt x="908" y="4039"/>
                  </a:cubicBezTo>
                  <a:cubicBezTo>
                    <a:pt x="908" y="4039"/>
                    <a:pt x="64" y="2973"/>
                    <a:pt x="558" y="1731"/>
                  </a:cubicBezTo>
                  <a:cubicBezTo>
                    <a:pt x="558" y="1731"/>
                    <a:pt x="637" y="1286"/>
                    <a:pt x="1290" y="697"/>
                  </a:cubicBezTo>
                  <a:cubicBezTo>
                    <a:pt x="1529" y="506"/>
                    <a:pt x="1736" y="283"/>
                    <a:pt x="1927" y="44"/>
                  </a:cubicBezTo>
                  <a:cubicBezTo>
                    <a:pt x="1943" y="28"/>
                    <a:pt x="1943" y="12"/>
                    <a:pt x="1927" y="12"/>
                  </a:cubicBezTo>
                  <a:cubicBezTo>
                    <a:pt x="1919" y="4"/>
                    <a:pt x="1911" y="0"/>
                    <a:pt x="1905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5745950" y="3500750"/>
              <a:ext cx="17525" cy="15350"/>
            </a:xfrm>
            <a:custGeom>
              <a:avLst/>
              <a:gdLst/>
              <a:ahLst/>
              <a:cxnLst/>
              <a:rect l="l" t="t" r="r" b="b"/>
              <a:pathLst>
                <a:path w="701" h="614" extrusionOk="0">
                  <a:moveTo>
                    <a:pt x="398" y="0"/>
                  </a:moveTo>
                  <a:cubicBezTo>
                    <a:pt x="128" y="0"/>
                    <a:pt x="0" y="335"/>
                    <a:pt x="191" y="526"/>
                  </a:cubicBezTo>
                  <a:cubicBezTo>
                    <a:pt x="252" y="586"/>
                    <a:pt x="325" y="613"/>
                    <a:pt x="397" y="613"/>
                  </a:cubicBezTo>
                  <a:cubicBezTo>
                    <a:pt x="552" y="613"/>
                    <a:pt x="701" y="488"/>
                    <a:pt x="701" y="303"/>
                  </a:cubicBezTo>
                  <a:cubicBezTo>
                    <a:pt x="701" y="144"/>
                    <a:pt x="557" y="0"/>
                    <a:pt x="398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5818775" y="3508300"/>
              <a:ext cx="17925" cy="15050"/>
            </a:xfrm>
            <a:custGeom>
              <a:avLst/>
              <a:gdLst/>
              <a:ahLst/>
              <a:cxnLst/>
              <a:rect l="l" t="t" r="r" b="b"/>
              <a:pathLst>
                <a:path w="717" h="602" extrusionOk="0">
                  <a:moveTo>
                    <a:pt x="414" y="1"/>
                  </a:moveTo>
                  <a:cubicBezTo>
                    <a:pt x="144" y="1"/>
                    <a:pt x="0" y="319"/>
                    <a:pt x="191" y="510"/>
                  </a:cubicBezTo>
                  <a:cubicBezTo>
                    <a:pt x="254" y="573"/>
                    <a:pt x="333" y="602"/>
                    <a:pt x="410" y="602"/>
                  </a:cubicBezTo>
                  <a:cubicBezTo>
                    <a:pt x="566" y="602"/>
                    <a:pt x="717" y="485"/>
                    <a:pt x="717" y="303"/>
                  </a:cubicBezTo>
                  <a:cubicBezTo>
                    <a:pt x="717" y="144"/>
                    <a:pt x="573" y="1"/>
                    <a:pt x="414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5775400" y="3530725"/>
              <a:ext cx="27075" cy="10750"/>
            </a:xfrm>
            <a:custGeom>
              <a:avLst/>
              <a:gdLst/>
              <a:ahLst/>
              <a:cxnLst/>
              <a:rect l="l" t="t" r="r" b="b"/>
              <a:pathLst>
                <a:path w="1083" h="430" extrusionOk="0">
                  <a:moveTo>
                    <a:pt x="160" y="0"/>
                  </a:moveTo>
                  <a:cubicBezTo>
                    <a:pt x="143" y="0"/>
                    <a:pt x="127" y="4"/>
                    <a:pt x="112" y="11"/>
                  </a:cubicBezTo>
                  <a:cubicBezTo>
                    <a:pt x="0" y="59"/>
                    <a:pt x="80" y="170"/>
                    <a:pt x="144" y="202"/>
                  </a:cubicBezTo>
                  <a:lnTo>
                    <a:pt x="414" y="377"/>
                  </a:lnTo>
                  <a:cubicBezTo>
                    <a:pt x="462" y="393"/>
                    <a:pt x="494" y="425"/>
                    <a:pt x="541" y="425"/>
                  </a:cubicBezTo>
                  <a:cubicBezTo>
                    <a:pt x="558" y="428"/>
                    <a:pt x="575" y="429"/>
                    <a:pt x="592" y="429"/>
                  </a:cubicBezTo>
                  <a:cubicBezTo>
                    <a:pt x="670" y="429"/>
                    <a:pt x="747" y="401"/>
                    <a:pt x="812" y="361"/>
                  </a:cubicBezTo>
                  <a:cubicBezTo>
                    <a:pt x="923" y="314"/>
                    <a:pt x="1019" y="234"/>
                    <a:pt x="1083" y="123"/>
                  </a:cubicBezTo>
                  <a:cubicBezTo>
                    <a:pt x="1083" y="123"/>
                    <a:pt x="1083" y="107"/>
                    <a:pt x="1083" y="91"/>
                  </a:cubicBezTo>
                  <a:cubicBezTo>
                    <a:pt x="1083" y="67"/>
                    <a:pt x="1057" y="53"/>
                    <a:pt x="1031" y="53"/>
                  </a:cubicBezTo>
                  <a:cubicBezTo>
                    <a:pt x="1021" y="53"/>
                    <a:pt x="1012" y="55"/>
                    <a:pt x="1003" y="59"/>
                  </a:cubicBezTo>
                  <a:cubicBezTo>
                    <a:pt x="892" y="81"/>
                    <a:pt x="781" y="93"/>
                    <a:pt x="672" y="93"/>
                  </a:cubicBezTo>
                  <a:cubicBezTo>
                    <a:pt x="546" y="93"/>
                    <a:pt x="422" y="77"/>
                    <a:pt x="303" y="43"/>
                  </a:cubicBezTo>
                  <a:cubicBezTo>
                    <a:pt x="266" y="31"/>
                    <a:pt x="212" y="0"/>
                    <a:pt x="160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5788525" y="3540150"/>
              <a:ext cx="2425" cy="9175"/>
            </a:xfrm>
            <a:custGeom>
              <a:avLst/>
              <a:gdLst/>
              <a:ahLst/>
              <a:cxnLst/>
              <a:rect l="l" t="t" r="r" b="b"/>
              <a:pathLst>
                <a:path w="97" h="367" extrusionOk="0">
                  <a:moveTo>
                    <a:pt x="64" y="0"/>
                  </a:moveTo>
                  <a:cubicBezTo>
                    <a:pt x="48" y="0"/>
                    <a:pt x="32" y="0"/>
                    <a:pt x="32" y="32"/>
                  </a:cubicBezTo>
                  <a:lnTo>
                    <a:pt x="1" y="335"/>
                  </a:lnTo>
                  <a:cubicBezTo>
                    <a:pt x="1" y="350"/>
                    <a:pt x="16" y="350"/>
                    <a:pt x="32" y="366"/>
                  </a:cubicBezTo>
                  <a:cubicBezTo>
                    <a:pt x="48" y="366"/>
                    <a:pt x="64" y="350"/>
                    <a:pt x="64" y="335"/>
                  </a:cubicBezTo>
                  <a:lnTo>
                    <a:pt x="96" y="32"/>
                  </a:lnTo>
                  <a:cubicBezTo>
                    <a:pt x="96" y="16"/>
                    <a:pt x="80" y="0"/>
                    <a:pt x="64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5777775" y="3544925"/>
              <a:ext cx="11975" cy="6000"/>
            </a:xfrm>
            <a:custGeom>
              <a:avLst/>
              <a:gdLst/>
              <a:ahLst/>
              <a:cxnLst/>
              <a:rect l="l" t="t" r="r" b="b"/>
              <a:pathLst>
                <a:path w="479" h="240" extrusionOk="0">
                  <a:moveTo>
                    <a:pt x="33" y="0"/>
                  </a:moveTo>
                  <a:cubicBezTo>
                    <a:pt x="17" y="0"/>
                    <a:pt x="1" y="16"/>
                    <a:pt x="1" y="32"/>
                  </a:cubicBezTo>
                  <a:cubicBezTo>
                    <a:pt x="17" y="96"/>
                    <a:pt x="64" y="159"/>
                    <a:pt x="128" y="207"/>
                  </a:cubicBezTo>
                  <a:cubicBezTo>
                    <a:pt x="144" y="207"/>
                    <a:pt x="176" y="223"/>
                    <a:pt x="208" y="223"/>
                  </a:cubicBezTo>
                  <a:cubicBezTo>
                    <a:pt x="240" y="239"/>
                    <a:pt x="271" y="239"/>
                    <a:pt x="303" y="239"/>
                  </a:cubicBezTo>
                  <a:cubicBezTo>
                    <a:pt x="319" y="239"/>
                    <a:pt x="351" y="239"/>
                    <a:pt x="367" y="223"/>
                  </a:cubicBezTo>
                  <a:cubicBezTo>
                    <a:pt x="415" y="223"/>
                    <a:pt x="462" y="175"/>
                    <a:pt x="478" y="128"/>
                  </a:cubicBezTo>
                  <a:cubicBezTo>
                    <a:pt x="478" y="112"/>
                    <a:pt x="478" y="96"/>
                    <a:pt x="462" y="96"/>
                  </a:cubicBezTo>
                  <a:cubicBezTo>
                    <a:pt x="458" y="91"/>
                    <a:pt x="453" y="89"/>
                    <a:pt x="449" y="89"/>
                  </a:cubicBezTo>
                  <a:cubicBezTo>
                    <a:pt x="439" y="89"/>
                    <a:pt x="431" y="100"/>
                    <a:pt x="431" y="112"/>
                  </a:cubicBezTo>
                  <a:cubicBezTo>
                    <a:pt x="415" y="144"/>
                    <a:pt x="383" y="159"/>
                    <a:pt x="351" y="175"/>
                  </a:cubicBezTo>
                  <a:lnTo>
                    <a:pt x="224" y="175"/>
                  </a:lnTo>
                  <a:cubicBezTo>
                    <a:pt x="192" y="159"/>
                    <a:pt x="176" y="159"/>
                    <a:pt x="144" y="144"/>
                  </a:cubicBezTo>
                  <a:cubicBezTo>
                    <a:pt x="96" y="128"/>
                    <a:pt x="64" y="80"/>
                    <a:pt x="64" y="32"/>
                  </a:cubicBezTo>
                  <a:cubicBezTo>
                    <a:pt x="64" y="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5788525" y="3546900"/>
              <a:ext cx="12625" cy="5200"/>
            </a:xfrm>
            <a:custGeom>
              <a:avLst/>
              <a:gdLst/>
              <a:ahLst/>
              <a:cxnLst/>
              <a:rect l="l" t="t" r="r" b="b"/>
              <a:pathLst>
                <a:path w="505" h="208" extrusionOk="0">
                  <a:moveTo>
                    <a:pt x="48" y="1"/>
                  </a:moveTo>
                  <a:cubicBezTo>
                    <a:pt x="32" y="1"/>
                    <a:pt x="16" y="1"/>
                    <a:pt x="16" y="17"/>
                  </a:cubicBezTo>
                  <a:cubicBezTo>
                    <a:pt x="1" y="49"/>
                    <a:pt x="16" y="80"/>
                    <a:pt x="32" y="112"/>
                  </a:cubicBezTo>
                  <a:cubicBezTo>
                    <a:pt x="80" y="160"/>
                    <a:pt x="160" y="192"/>
                    <a:pt x="239" y="208"/>
                  </a:cubicBezTo>
                  <a:lnTo>
                    <a:pt x="255" y="208"/>
                  </a:lnTo>
                  <a:cubicBezTo>
                    <a:pt x="351" y="208"/>
                    <a:pt x="446" y="160"/>
                    <a:pt x="494" y="80"/>
                  </a:cubicBezTo>
                  <a:cubicBezTo>
                    <a:pt x="504" y="50"/>
                    <a:pt x="488" y="32"/>
                    <a:pt x="471" y="32"/>
                  </a:cubicBezTo>
                  <a:cubicBezTo>
                    <a:pt x="462" y="32"/>
                    <a:pt x="452" y="37"/>
                    <a:pt x="446" y="49"/>
                  </a:cubicBezTo>
                  <a:cubicBezTo>
                    <a:pt x="405" y="104"/>
                    <a:pt x="339" y="147"/>
                    <a:pt x="271" y="147"/>
                  </a:cubicBezTo>
                  <a:cubicBezTo>
                    <a:pt x="260" y="147"/>
                    <a:pt x="250" y="146"/>
                    <a:pt x="239" y="144"/>
                  </a:cubicBezTo>
                  <a:cubicBezTo>
                    <a:pt x="176" y="144"/>
                    <a:pt x="128" y="112"/>
                    <a:pt x="80" y="65"/>
                  </a:cubicBezTo>
                  <a:cubicBezTo>
                    <a:pt x="64" y="65"/>
                    <a:pt x="64" y="49"/>
                    <a:pt x="64" y="33"/>
                  </a:cubicBezTo>
                  <a:cubicBezTo>
                    <a:pt x="64" y="17"/>
                    <a:pt x="64" y="1"/>
                    <a:pt x="48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5829125" y="3530600"/>
              <a:ext cx="27075" cy="23225"/>
            </a:xfrm>
            <a:custGeom>
              <a:avLst/>
              <a:gdLst/>
              <a:ahLst/>
              <a:cxnLst/>
              <a:rect l="l" t="t" r="r" b="b"/>
              <a:pathLst>
                <a:path w="1083" h="929" extrusionOk="0">
                  <a:moveTo>
                    <a:pt x="621" y="0"/>
                  </a:moveTo>
                  <a:cubicBezTo>
                    <a:pt x="207" y="0"/>
                    <a:pt x="0" y="494"/>
                    <a:pt x="287" y="796"/>
                  </a:cubicBezTo>
                  <a:cubicBezTo>
                    <a:pt x="383" y="888"/>
                    <a:pt x="500" y="929"/>
                    <a:pt x="613" y="929"/>
                  </a:cubicBezTo>
                  <a:cubicBezTo>
                    <a:pt x="854" y="929"/>
                    <a:pt x="1083" y="743"/>
                    <a:pt x="1083" y="462"/>
                  </a:cubicBezTo>
                  <a:cubicBezTo>
                    <a:pt x="1083" y="207"/>
                    <a:pt x="876" y="0"/>
                    <a:pt x="621" y="0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5721675" y="3523025"/>
              <a:ext cx="27075" cy="23275"/>
            </a:xfrm>
            <a:custGeom>
              <a:avLst/>
              <a:gdLst/>
              <a:ahLst/>
              <a:cxnLst/>
              <a:rect l="l" t="t" r="r" b="b"/>
              <a:pathLst>
                <a:path w="1083" h="931" extrusionOk="0">
                  <a:moveTo>
                    <a:pt x="621" y="1"/>
                  </a:moveTo>
                  <a:cubicBezTo>
                    <a:pt x="207" y="1"/>
                    <a:pt x="0" y="510"/>
                    <a:pt x="287" y="797"/>
                  </a:cubicBezTo>
                  <a:cubicBezTo>
                    <a:pt x="379" y="889"/>
                    <a:pt x="495" y="930"/>
                    <a:pt x="609" y="930"/>
                  </a:cubicBezTo>
                  <a:cubicBezTo>
                    <a:pt x="849" y="930"/>
                    <a:pt x="1083" y="748"/>
                    <a:pt x="1083" y="478"/>
                  </a:cubicBezTo>
                  <a:cubicBezTo>
                    <a:pt x="1083" y="208"/>
                    <a:pt x="876" y="1"/>
                    <a:pt x="621" y="1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652425" y="3770425"/>
              <a:ext cx="269025" cy="87700"/>
            </a:xfrm>
            <a:custGeom>
              <a:avLst/>
              <a:gdLst/>
              <a:ahLst/>
              <a:cxnLst/>
              <a:rect l="l" t="t" r="r" b="b"/>
              <a:pathLst>
                <a:path w="10761" h="3508" extrusionOk="0">
                  <a:moveTo>
                    <a:pt x="10761" y="387"/>
                  </a:moveTo>
                  <a:cubicBezTo>
                    <a:pt x="10760" y="389"/>
                    <a:pt x="10760" y="390"/>
                    <a:pt x="10759" y="391"/>
                  </a:cubicBezTo>
                  <a:lnTo>
                    <a:pt x="10759" y="391"/>
                  </a:lnTo>
                  <a:cubicBezTo>
                    <a:pt x="10760" y="390"/>
                    <a:pt x="10761" y="389"/>
                    <a:pt x="10761" y="387"/>
                  </a:cubicBezTo>
                  <a:close/>
                  <a:moveTo>
                    <a:pt x="836" y="0"/>
                  </a:moveTo>
                  <a:cubicBezTo>
                    <a:pt x="747" y="0"/>
                    <a:pt x="658" y="16"/>
                    <a:pt x="574" y="53"/>
                  </a:cubicBezTo>
                  <a:cubicBezTo>
                    <a:pt x="64" y="260"/>
                    <a:pt x="1" y="881"/>
                    <a:pt x="144" y="1358"/>
                  </a:cubicBezTo>
                  <a:cubicBezTo>
                    <a:pt x="383" y="2186"/>
                    <a:pt x="1179" y="2727"/>
                    <a:pt x="1943" y="3014"/>
                  </a:cubicBezTo>
                  <a:cubicBezTo>
                    <a:pt x="2627" y="3284"/>
                    <a:pt x="3359" y="3444"/>
                    <a:pt x="4092" y="3491"/>
                  </a:cubicBezTo>
                  <a:cubicBezTo>
                    <a:pt x="4273" y="3502"/>
                    <a:pt x="4454" y="3508"/>
                    <a:pt x="4635" y="3508"/>
                  </a:cubicBezTo>
                  <a:cubicBezTo>
                    <a:pt x="5758" y="3508"/>
                    <a:pt x="6870" y="3295"/>
                    <a:pt x="7912" y="2871"/>
                  </a:cubicBezTo>
                  <a:cubicBezTo>
                    <a:pt x="9089" y="2393"/>
                    <a:pt x="10170" y="1535"/>
                    <a:pt x="10759" y="391"/>
                  </a:cubicBezTo>
                  <a:lnTo>
                    <a:pt x="10759" y="391"/>
                  </a:lnTo>
                  <a:cubicBezTo>
                    <a:pt x="10728" y="436"/>
                    <a:pt x="10362" y="451"/>
                    <a:pt x="10315" y="467"/>
                  </a:cubicBezTo>
                  <a:cubicBezTo>
                    <a:pt x="10108" y="499"/>
                    <a:pt x="9917" y="563"/>
                    <a:pt x="9726" y="642"/>
                  </a:cubicBezTo>
                  <a:lnTo>
                    <a:pt x="9710" y="642"/>
                  </a:lnTo>
                  <a:cubicBezTo>
                    <a:pt x="9392" y="801"/>
                    <a:pt x="9106" y="1056"/>
                    <a:pt x="8803" y="1247"/>
                  </a:cubicBezTo>
                  <a:cubicBezTo>
                    <a:pt x="7880" y="1795"/>
                    <a:pt x="6825" y="2265"/>
                    <a:pt x="5747" y="2265"/>
                  </a:cubicBezTo>
                  <a:cubicBezTo>
                    <a:pt x="5636" y="2265"/>
                    <a:pt x="5524" y="2260"/>
                    <a:pt x="5413" y="2250"/>
                  </a:cubicBezTo>
                  <a:cubicBezTo>
                    <a:pt x="5222" y="2234"/>
                    <a:pt x="5031" y="2186"/>
                    <a:pt x="4840" y="2122"/>
                  </a:cubicBezTo>
                  <a:cubicBezTo>
                    <a:pt x="4458" y="1995"/>
                    <a:pt x="4092" y="1820"/>
                    <a:pt x="3741" y="1613"/>
                  </a:cubicBezTo>
                  <a:cubicBezTo>
                    <a:pt x="3216" y="1311"/>
                    <a:pt x="2739" y="976"/>
                    <a:pt x="2245" y="642"/>
                  </a:cubicBezTo>
                  <a:cubicBezTo>
                    <a:pt x="1863" y="403"/>
                    <a:pt x="1465" y="117"/>
                    <a:pt x="1020" y="21"/>
                  </a:cubicBezTo>
                  <a:cubicBezTo>
                    <a:pt x="960" y="8"/>
                    <a:pt x="898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5834300" y="3567600"/>
              <a:ext cx="30650" cy="12750"/>
            </a:xfrm>
            <a:custGeom>
              <a:avLst/>
              <a:gdLst/>
              <a:ahLst/>
              <a:cxnLst/>
              <a:rect l="l" t="t" r="r" b="b"/>
              <a:pathLst>
                <a:path w="1226" h="510" extrusionOk="0">
                  <a:moveTo>
                    <a:pt x="1226" y="1"/>
                  </a:moveTo>
                  <a:cubicBezTo>
                    <a:pt x="844" y="192"/>
                    <a:pt x="430" y="351"/>
                    <a:pt x="16" y="478"/>
                  </a:cubicBezTo>
                  <a:cubicBezTo>
                    <a:pt x="16" y="478"/>
                    <a:pt x="0" y="478"/>
                    <a:pt x="0" y="494"/>
                  </a:cubicBezTo>
                  <a:cubicBezTo>
                    <a:pt x="0" y="494"/>
                    <a:pt x="0" y="510"/>
                    <a:pt x="16" y="510"/>
                  </a:cubicBezTo>
                  <a:cubicBezTo>
                    <a:pt x="414" y="383"/>
                    <a:pt x="812" y="239"/>
                    <a:pt x="1178" y="48"/>
                  </a:cubicBezTo>
                  <a:lnTo>
                    <a:pt x="1226" y="1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5739975" y="3573975"/>
              <a:ext cx="37425" cy="9575"/>
            </a:xfrm>
            <a:custGeom>
              <a:avLst/>
              <a:gdLst/>
              <a:ahLst/>
              <a:cxnLst/>
              <a:rect l="l" t="t" r="r" b="b"/>
              <a:pathLst>
                <a:path w="1497" h="383" extrusionOk="0">
                  <a:moveTo>
                    <a:pt x="1" y="0"/>
                  </a:moveTo>
                  <a:lnTo>
                    <a:pt x="96" y="64"/>
                  </a:lnTo>
                  <a:cubicBezTo>
                    <a:pt x="96" y="64"/>
                    <a:pt x="96" y="64"/>
                    <a:pt x="96" y="80"/>
                  </a:cubicBezTo>
                  <a:cubicBezTo>
                    <a:pt x="558" y="207"/>
                    <a:pt x="1003" y="303"/>
                    <a:pt x="1481" y="382"/>
                  </a:cubicBezTo>
                  <a:lnTo>
                    <a:pt x="1497" y="382"/>
                  </a:lnTo>
                  <a:cubicBezTo>
                    <a:pt x="1497" y="366"/>
                    <a:pt x="1481" y="350"/>
                    <a:pt x="1481" y="350"/>
                  </a:cubicBezTo>
                  <a:cubicBezTo>
                    <a:pt x="1019" y="271"/>
                    <a:pt x="558" y="175"/>
                    <a:pt x="112" y="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5845425" y="3567300"/>
              <a:ext cx="19925" cy="16250"/>
            </a:xfrm>
            <a:custGeom>
              <a:avLst/>
              <a:gdLst/>
              <a:ahLst/>
              <a:cxnLst/>
              <a:rect l="l" t="t" r="r" b="b"/>
              <a:pathLst>
                <a:path w="797" h="650" extrusionOk="0">
                  <a:moveTo>
                    <a:pt x="771" y="1"/>
                  </a:moveTo>
                  <a:cubicBezTo>
                    <a:pt x="765" y="1"/>
                    <a:pt x="757" y="5"/>
                    <a:pt x="749" y="13"/>
                  </a:cubicBezTo>
                  <a:cubicBezTo>
                    <a:pt x="542" y="251"/>
                    <a:pt x="287" y="442"/>
                    <a:pt x="17" y="601"/>
                  </a:cubicBezTo>
                  <a:cubicBezTo>
                    <a:pt x="1" y="601"/>
                    <a:pt x="1" y="617"/>
                    <a:pt x="17" y="633"/>
                  </a:cubicBezTo>
                  <a:cubicBezTo>
                    <a:pt x="17" y="649"/>
                    <a:pt x="17" y="649"/>
                    <a:pt x="33" y="649"/>
                  </a:cubicBezTo>
                  <a:lnTo>
                    <a:pt x="48" y="649"/>
                  </a:lnTo>
                  <a:cubicBezTo>
                    <a:pt x="319" y="490"/>
                    <a:pt x="574" y="283"/>
                    <a:pt x="781" y="44"/>
                  </a:cubicBezTo>
                  <a:cubicBezTo>
                    <a:pt x="797" y="44"/>
                    <a:pt x="797" y="28"/>
                    <a:pt x="781" y="13"/>
                  </a:cubicBezTo>
                  <a:cubicBezTo>
                    <a:pt x="781" y="5"/>
                    <a:pt x="777" y="1"/>
                    <a:pt x="771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5742775" y="3649025"/>
              <a:ext cx="39800" cy="56850"/>
            </a:xfrm>
            <a:custGeom>
              <a:avLst/>
              <a:gdLst/>
              <a:ahLst/>
              <a:cxnLst/>
              <a:rect l="l" t="t" r="r" b="b"/>
              <a:pathLst>
                <a:path w="1592" h="2274" extrusionOk="0">
                  <a:moveTo>
                    <a:pt x="1562" y="0"/>
                  </a:moveTo>
                  <a:cubicBezTo>
                    <a:pt x="1552" y="0"/>
                    <a:pt x="1544" y="11"/>
                    <a:pt x="1544" y="23"/>
                  </a:cubicBezTo>
                  <a:cubicBezTo>
                    <a:pt x="1321" y="516"/>
                    <a:pt x="1035" y="962"/>
                    <a:pt x="669" y="1360"/>
                  </a:cubicBezTo>
                  <a:cubicBezTo>
                    <a:pt x="430" y="1630"/>
                    <a:pt x="207" y="1933"/>
                    <a:pt x="16" y="2235"/>
                  </a:cubicBezTo>
                  <a:cubicBezTo>
                    <a:pt x="0" y="2251"/>
                    <a:pt x="0" y="2267"/>
                    <a:pt x="16" y="2267"/>
                  </a:cubicBezTo>
                  <a:cubicBezTo>
                    <a:pt x="21" y="2272"/>
                    <a:pt x="27" y="2274"/>
                    <a:pt x="31" y="2274"/>
                  </a:cubicBezTo>
                  <a:cubicBezTo>
                    <a:pt x="41" y="2274"/>
                    <a:pt x="48" y="2267"/>
                    <a:pt x="48" y="2267"/>
                  </a:cubicBezTo>
                  <a:cubicBezTo>
                    <a:pt x="239" y="1949"/>
                    <a:pt x="462" y="1662"/>
                    <a:pt x="700" y="1391"/>
                  </a:cubicBezTo>
                  <a:cubicBezTo>
                    <a:pt x="1067" y="993"/>
                    <a:pt x="1369" y="532"/>
                    <a:pt x="1592" y="38"/>
                  </a:cubicBezTo>
                  <a:cubicBezTo>
                    <a:pt x="1592" y="23"/>
                    <a:pt x="1576" y="7"/>
                    <a:pt x="1576" y="7"/>
                  </a:cubicBezTo>
                  <a:cubicBezTo>
                    <a:pt x="1571" y="2"/>
                    <a:pt x="1567" y="0"/>
                    <a:pt x="1562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5745550" y="3624900"/>
              <a:ext cx="15950" cy="76825"/>
            </a:xfrm>
            <a:custGeom>
              <a:avLst/>
              <a:gdLst/>
              <a:ahLst/>
              <a:cxnLst/>
              <a:rect l="l" t="t" r="r" b="b"/>
              <a:pathLst>
                <a:path w="638" h="3073" extrusionOk="0">
                  <a:moveTo>
                    <a:pt x="621" y="1"/>
                  </a:moveTo>
                  <a:cubicBezTo>
                    <a:pt x="605" y="1"/>
                    <a:pt x="589" y="17"/>
                    <a:pt x="589" y="32"/>
                  </a:cubicBezTo>
                  <a:cubicBezTo>
                    <a:pt x="494" y="1051"/>
                    <a:pt x="303" y="2054"/>
                    <a:pt x="0" y="3041"/>
                  </a:cubicBezTo>
                  <a:cubicBezTo>
                    <a:pt x="0" y="3057"/>
                    <a:pt x="0" y="3073"/>
                    <a:pt x="16" y="3073"/>
                  </a:cubicBezTo>
                  <a:cubicBezTo>
                    <a:pt x="32" y="3073"/>
                    <a:pt x="32" y="3057"/>
                    <a:pt x="32" y="3057"/>
                  </a:cubicBezTo>
                  <a:cubicBezTo>
                    <a:pt x="351" y="2070"/>
                    <a:pt x="542" y="1051"/>
                    <a:pt x="637" y="32"/>
                  </a:cubicBezTo>
                  <a:cubicBezTo>
                    <a:pt x="637" y="17"/>
                    <a:pt x="621" y="1"/>
                    <a:pt x="621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5849400" y="3436025"/>
              <a:ext cx="35050" cy="64750"/>
            </a:xfrm>
            <a:custGeom>
              <a:avLst/>
              <a:gdLst/>
              <a:ahLst/>
              <a:cxnLst/>
              <a:rect l="l" t="t" r="r" b="b"/>
              <a:pathLst>
                <a:path w="1402" h="2590" extrusionOk="0">
                  <a:moveTo>
                    <a:pt x="1209" y="0"/>
                  </a:moveTo>
                  <a:cubicBezTo>
                    <a:pt x="1197" y="0"/>
                    <a:pt x="1185" y="4"/>
                    <a:pt x="1179" y="11"/>
                  </a:cubicBezTo>
                  <a:cubicBezTo>
                    <a:pt x="988" y="266"/>
                    <a:pt x="65" y="1348"/>
                    <a:pt x="33" y="1459"/>
                  </a:cubicBezTo>
                  <a:cubicBezTo>
                    <a:pt x="1" y="1571"/>
                    <a:pt x="765" y="2048"/>
                    <a:pt x="1020" y="2589"/>
                  </a:cubicBezTo>
                  <a:cubicBezTo>
                    <a:pt x="1020" y="2589"/>
                    <a:pt x="1402" y="679"/>
                    <a:pt x="1242" y="27"/>
                  </a:cubicBezTo>
                  <a:cubicBezTo>
                    <a:pt x="1242" y="8"/>
                    <a:pt x="1226" y="0"/>
                    <a:pt x="1209" y="0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5840550" y="3456025"/>
              <a:ext cx="27600" cy="32600"/>
            </a:xfrm>
            <a:custGeom>
              <a:avLst/>
              <a:gdLst/>
              <a:ahLst/>
              <a:cxnLst/>
              <a:rect l="l" t="t" r="r" b="b"/>
              <a:pathLst>
                <a:path w="1104" h="1304" extrusionOk="0">
                  <a:moveTo>
                    <a:pt x="906" y="0"/>
                  </a:moveTo>
                  <a:cubicBezTo>
                    <a:pt x="856" y="0"/>
                    <a:pt x="804" y="15"/>
                    <a:pt x="769" y="39"/>
                  </a:cubicBezTo>
                  <a:cubicBezTo>
                    <a:pt x="498" y="182"/>
                    <a:pt x="291" y="389"/>
                    <a:pt x="164" y="659"/>
                  </a:cubicBezTo>
                  <a:cubicBezTo>
                    <a:pt x="1" y="1007"/>
                    <a:pt x="284" y="1304"/>
                    <a:pt x="576" y="1304"/>
                  </a:cubicBezTo>
                  <a:cubicBezTo>
                    <a:pt x="711" y="1304"/>
                    <a:pt x="848" y="1240"/>
                    <a:pt x="944" y="1089"/>
                  </a:cubicBezTo>
                  <a:cubicBezTo>
                    <a:pt x="992" y="1009"/>
                    <a:pt x="1008" y="898"/>
                    <a:pt x="960" y="803"/>
                  </a:cubicBezTo>
                  <a:cubicBezTo>
                    <a:pt x="927" y="737"/>
                    <a:pt x="863" y="701"/>
                    <a:pt x="796" y="701"/>
                  </a:cubicBezTo>
                  <a:cubicBezTo>
                    <a:pt x="766" y="701"/>
                    <a:pt x="735" y="708"/>
                    <a:pt x="705" y="723"/>
                  </a:cubicBezTo>
                  <a:cubicBezTo>
                    <a:pt x="864" y="596"/>
                    <a:pt x="992" y="436"/>
                    <a:pt x="1087" y="245"/>
                  </a:cubicBezTo>
                  <a:cubicBezTo>
                    <a:pt x="1103" y="198"/>
                    <a:pt x="1103" y="166"/>
                    <a:pt x="1103" y="118"/>
                  </a:cubicBezTo>
                  <a:cubicBezTo>
                    <a:pt x="1087" y="54"/>
                    <a:pt x="1023" y="7"/>
                    <a:pt x="960" y="7"/>
                  </a:cubicBezTo>
                  <a:cubicBezTo>
                    <a:pt x="943" y="2"/>
                    <a:pt x="925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5858175" y="3455225"/>
              <a:ext cx="17525" cy="46350"/>
            </a:xfrm>
            <a:custGeom>
              <a:avLst/>
              <a:gdLst/>
              <a:ahLst/>
              <a:cxnLst/>
              <a:rect l="l" t="t" r="r" b="b"/>
              <a:pathLst>
                <a:path w="701" h="1854" extrusionOk="0">
                  <a:moveTo>
                    <a:pt x="225" y="1"/>
                  </a:moveTo>
                  <a:cubicBezTo>
                    <a:pt x="208" y="1"/>
                    <a:pt x="191" y="3"/>
                    <a:pt x="175" y="7"/>
                  </a:cubicBezTo>
                  <a:cubicBezTo>
                    <a:pt x="159" y="7"/>
                    <a:pt x="159" y="55"/>
                    <a:pt x="175" y="55"/>
                  </a:cubicBezTo>
                  <a:cubicBezTo>
                    <a:pt x="239" y="55"/>
                    <a:pt x="287" y="55"/>
                    <a:pt x="334" y="86"/>
                  </a:cubicBezTo>
                  <a:cubicBezTo>
                    <a:pt x="350" y="102"/>
                    <a:pt x="366" y="134"/>
                    <a:pt x="366" y="150"/>
                  </a:cubicBezTo>
                  <a:cubicBezTo>
                    <a:pt x="382" y="293"/>
                    <a:pt x="127" y="596"/>
                    <a:pt x="0" y="723"/>
                  </a:cubicBezTo>
                  <a:cubicBezTo>
                    <a:pt x="0" y="739"/>
                    <a:pt x="0" y="739"/>
                    <a:pt x="0" y="755"/>
                  </a:cubicBezTo>
                  <a:cubicBezTo>
                    <a:pt x="16" y="771"/>
                    <a:pt x="16" y="771"/>
                    <a:pt x="32" y="771"/>
                  </a:cubicBezTo>
                  <a:cubicBezTo>
                    <a:pt x="52" y="764"/>
                    <a:pt x="74" y="760"/>
                    <a:pt x="97" y="760"/>
                  </a:cubicBezTo>
                  <a:cubicBezTo>
                    <a:pt x="130" y="760"/>
                    <a:pt x="163" y="768"/>
                    <a:pt x="191" y="787"/>
                  </a:cubicBezTo>
                  <a:cubicBezTo>
                    <a:pt x="223" y="835"/>
                    <a:pt x="255" y="882"/>
                    <a:pt x="255" y="946"/>
                  </a:cubicBezTo>
                  <a:cubicBezTo>
                    <a:pt x="255" y="1026"/>
                    <a:pt x="223" y="1121"/>
                    <a:pt x="159" y="1185"/>
                  </a:cubicBezTo>
                  <a:cubicBezTo>
                    <a:pt x="143" y="1185"/>
                    <a:pt x="143" y="1201"/>
                    <a:pt x="159" y="1217"/>
                  </a:cubicBezTo>
                  <a:cubicBezTo>
                    <a:pt x="159" y="1217"/>
                    <a:pt x="573" y="1599"/>
                    <a:pt x="637" y="1837"/>
                  </a:cubicBezTo>
                  <a:cubicBezTo>
                    <a:pt x="637" y="1837"/>
                    <a:pt x="653" y="1853"/>
                    <a:pt x="669" y="1853"/>
                  </a:cubicBezTo>
                  <a:cubicBezTo>
                    <a:pt x="685" y="1837"/>
                    <a:pt x="700" y="1821"/>
                    <a:pt x="685" y="1821"/>
                  </a:cubicBezTo>
                  <a:cubicBezTo>
                    <a:pt x="573" y="1583"/>
                    <a:pt x="414" y="1376"/>
                    <a:pt x="207" y="1201"/>
                  </a:cubicBezTo>
                  <a:cubicBezTo>
                    <a:pt x="271" y="1121"/>
                    <a:pt x="303" y="1026"/>
                    <a:pt x="303" y="930"/>
                  </a:cubicBezTo>
                  <a:cubicBezTo>
                    <a:pt x="303" y="866"/>
                    <a:pt x="271" y="787"/>
                    <a:pt x="223" y="755"/>
                  </a:cubicBezTo>
                  <a:cubicBezTo>
                    <a:pt x="175" y="723"/>
                    <a:pt x="143" y="707"/>
                    <a:pt x="96" y="707"/>
                  </a:cubicBezTo>
                  <a:cubicBezTo>
                    <a:pt x="207" y="580"/>
                    <a:pt x="430" y="293"/>
                    <a:pt x="414" y="150"/>
                  </a:cubicBezTo>
                  <a:cubicBezTo>
                    <a:pt x="414" y="118"/>
                    <a:pt x="398" y="71"/>
                    <a:pt x="366" y="55"/>
                  </a:cubicBezTo>
                  <a:cubicBezTo>
                    <a:pt x="330" y="19"/>
                    <a:pt x="277" y="1"/>
                    <a:pt x="225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5723675" y="3421925"/>
              <a:ext cx="29450" cy="62125"/>
            </a:xfrm>
            <a:custGeom>
              <a:avLst/>
              <a:gdLst/>
              <a:ahLst/>
              <a:cxnLst/>
              <a:rect l="l" t="t" r="r" b="b"/>
              <a:pathLst>
                <a:path w="1178" h="2485" extrusionOk="0">
                  <a:moveTo>
                    <a:pt x="282" y="0"/>
                  </a:moveTo>
                  <a:cubicBezTo>
                    <a:pt x="252" y="0"/>
                    <a:pt x="227" y="21"/>
                    <a:pt x="207" y="65"/>
                  </a:cubicBezTo>
                  <a:cubicBezTo>
                    <a:pt x="0" y="511"/>
                    <a:pt x="48" y="2485"/>
                    <a:pt x="48" y="2485"/>
                  </a:cubicBezTo>
                  <a:lnTo>
                    <a:pt x="1178" y="1753"/>
                  </a:lnTo>
                  <a:cubicBezTo>
                    <a:pt x="1178" y="1753"/>
                    <a:pt x="555" y="0"/>
                    <a:pt x="282" y="0"/>
                  </a:cubicBezTo>
                  <a:close/>
                </a:path>
              </a:pathLst>
            </a:custGeom>
            <a:solidFill>
              <a:srgbClr val="FFC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5737200" y="3443750"/>
              <a:ext cx="28000" cy="35725"/>
            </a:xfrm>
            <a:custGeom>
              <a:avLst/>
              <a:gdLst/>
              <a:ahLst/>
              <a:cxnLst/>
              <a:rect l="l" t="t" r="r" b="b"/>
              <a:pathLst>
                <a:path w="1120" h="1429" extrusionOk="0">
                  <a:moveTo>
                    <a:pt x="255" y="0"/>
                  </a:moveTo>
                  <a:cubicBezTo>
                    <a:pt x="211" y="0"/>
                    <a:pt x="167" y="12"/>
                    <a:pt x="128" y="36"/>
                  </a:cubicBezTo>
                  <a:cubicBezTo>
                    <a:pt x="96" y="68"/>
                    <a:pt x="64" y="100"/>
                    <a:pt x="48" y="148"/>
                  </a:cubicBezTo>
                  <a:cubicBezTo>
                    <a:pt x="0" y="291"/>
                    <a:pt x="16" y="450"/>
                    <a:pt x="80" y="561"/>
                  </a:cubicBezTo>
                  <a:cubicBezTo>
                    <a:pt x="159" y="689"/>
                    <a:pt x="255" y="800"/>
                    <a:pt x="366" y="896"/>
                  </a:cubicBezTo>
                  <a:cubicBezTo>
                    <a:pt x="305" y="865"/>
                    <a:pt x="236" y="847"/>
                    <a:pt x="170" y="847"/>
                  </a:cubicBezTo>
                  <a:cubicBezTo>
                    <a:pt x="134" y="847"/>
                    <a:pt x="98" y="853"/>
                    <a:pt x="64" y="864"/>
                  </a:cubicBezTo>
                  <a:cubicBezTo>
                    <a:pt x="48" y="880"/>
                    <a:pt x="32" y="880"/>
                    <a:pt x="16" y="896"/>
                  </a:cubicBezTo>
                  <a:cubicBezTo>
                    <a:pt x="0" y="912"/>
                    <a:pt x="0" y="943"/>
                    <a:pt x="0" y="959"/>
                  </a:cubicBezTo>
                  <a:cubicBezTo>
                    <a:pt x="32" y="1230"/>
                    <a:pt x="446" y="1389"/>
                    <a:pt x="685" y="1421"/>
                  </a:cubicBezTo>
                  <a:cubicBezTo>
                    <a:pt x="711" y="1426"/>
                    <a:pt x="737" y="1429"/>
                    <a:pt x="761" y="1429"/>
                  </a:cubicBezTo>
                  <a:cubicBezTo>
                    <a:pt x="1023" y="1429"/>
                    <a:pt x="1120" y="1129"/>
                    <a:pt x="1003" y="896"/>
                  </a:cubicBezTo>
                  <a:cubicBezTo>
                    <a:pt x="892" y="641"/>
                    <a:pt x="748" y="418"/>
                    <a:pt x="573" y="211"/>
                  </a:cubicBezTo>
                  <a:cubicBezTo>
                    <a:pt x="525" y="148"/>
                    <a:pt x="462" y="84"/>
                    <a:pt x="382" y="36"/>
                  </a:cubicBezTo>
                  <a:cubicBezTo>
                    <a:pt x="342" y="12"/>
                    <a:pt x="299" y="0"/>
                    <a:pt x="255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5724450" y="3443300"/>
              <a:ext cx="21925" cy="41550"/>
            </a:xfrm>
            <a:custGeom>
              <a:avLst/>
              <a:gdLst/>
              <a:ahLst/>
              <a:cxnLst/>
              <a:rect l="l" t="t" r="r" b="b"/>
              <a:pathLst>
                <a:path w="877" h="1662" extrusionOk="0">
                  <a:moveTo>
                    <a:pt x="737" y="0"/>
                  </a:moveTo>
                  <a:cubicBezTo>
                    <a:pt x="678" y="0"/>
                    <a:pt x="622" y="18"/>
                    <a:pt x="574" y="54"/>
                  </a:cubicBezTo>
                  <a:cubicBezTo>
                    <a:pt x="510" y="118"/>
                    <a:pt x="478" y="197"/>
                    <a:pt x="494" y="293"/>
                  </a:cubicBezTo>
                  <a:cubicBezTo>
                    <a:pt x="526" y="500"/>
                    <a:pt x="622" y="707"/>
                    <a:pt x="781" y="850"/>
                  </a:cubicBezTo>
                  <a:cubicBezTo>
                    <a:pt x="741" y="834"/>
                    <a:pt x="697" y="826"/>
                    <a:pt x="653" y="826"/>
                  </a:cubicBezTo>
                  <a:cubicBezTo>
                    <a:pt x="610" y="826"/>
                    <a:pt x="566" y="834"/>
                    <a:pt x="526" y="850"/>
                  </a:cubicBezTo>
                  <a:cubicBezTo>
                    <a:pt x="494" y="882"/>
                    <a:pt x="478" y="914"/>
                    <a:pt x="478" y="945"/>
                  </a:cubicBezTo>
                  <a:cubicBezTo>
                    <a:pt x="462" y="1057"/>
                    <a:pt x="510" y="1152"/>
                    <a:pt x="606" y="1216"/>
                  </a:cubicBezTo>
                  <a:lnTo>
                    <a:pt x="1" y="1614"/>
                  </a:lnTo>
                  <a:cubicBezTo>
                    <a:pt x="1" y="1614"/>
                    <a:pt x="1" y="1630"/>
                    <a:pt x="1" y="1646"/>
                  </a:cubicBezTo>
                  <a:cubicBezTo>
                    <a:pt x="1" y="1646"/>
                    <a:pt x="17" y="1662"/>
                    <a:pt x="17" y="1662"/>
                  </a:cubicBezTo>
                  <a:lnTo>
                    <a:pt x="17" y="1646"/>
                  </a:lnTo>
                  <a:lnTo>
                    <a:pt x="638" y="1232"/>
                  </a:lnTo>
                  <a:cubicBezTo>
                    <a:pt x="653" y="1216"/>
                    <a:pt x="653" y="1216"/>
                    <a:pt x="653" y="1200"/>
                  </a:cubicBezTo>
                  <a:cubicBezTo>
                    <a:pt x="653" y="1200"/>
                    <a:pt x="653" y="1184"/>
                    <a:pt x="638" y="1184"/>
                  </a:cubicBezTo>
                  <a:cubicBezTo>
                    <a:pt x="558" y="1136"/>
                    <a:pt x="494" y="1041"/>
                    <a:pt x="510" y="945"/>
                  </a:cubicBezTo>
                  <a:cubicBezTo>
                    <a:pt x="510" y="930"/>
                    <a:pt x="526" y="898"/>
                    <a:pt x="542" y="898"/>
                  </a:cubicBezTo>
                  <a:cubicBezTo>
                    <a:pt x="561" y="883"/>
                    <a:pt x="591" y="878"/>
                    <a:pt x="625" y="878"/>
                  </a:cubicBezTo>
                  <a:cubicBezTo>
                    <a:pt x="702" y="878"/>
                    <a:pt x="800" y="907"/>
                    <a:pt x="844" y="930"/>
                  </a:cubicBezTo>
                  <a:lnTo>
                    <a:pt x="876" y="930"/>
                  </a:lnTo>
                  <a:cubicBezTo>
                    <a:pt x="876" y="914"/>
                    <a:pt x="876" y="898"/>
                    <a:pt x="876" y="898"/>
                  </a:cubicBezTo>
                  <a:cubicBezTo>
                    <a:pt x="876" y="882"/>
                    <a:pt x="526" y="579"/>
                    <a:pt x="526" y="277"/>
                  </a:cubicBezTo>
                  <a:cubicBezTo>
                    <a:pt x="526" y="213"/>
                    <a:pt x="542" y="150"/>
                    <a:pt x="590" y="102"/>
                  </a:cubicBezTo>
                  <a:cubicBezTo>
                    <a:pt x="638" y="66"/>
                    <a:pt x="694" y="48"/>
                    <a:pt x="746" y="48"/>
                  </a:cubicBezTo>
                  <a:cubicBezTo>
                    <a:pt x="764" y="48"/>
                    <a:pt x="781" y="50"/>
                    <a:pt x="797" y="54"/>
                  </a:cubicBezTo>
                  <a:cubicBezTo>
                    <a:pt x="813" y="54"/>
                    <a:pt x="829" y="38"/>
                    <a:pt x="829" y="22"/>
                  </a:cubicBezTo>
                  <a:cubicBezTo>
                    <a:pt x="829" y="6"/>
                    <a:pt x="813" y="6"/>
                    <a:pt x="797" y="6"/>
                  </a:cubicBezTo>
                  <a:cubicBezTo>
                    <a:pt x="777" y="2"/>
                    <a:pt x="757" y="0"/>
                    <a:pt x="737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5812000" y="3620525"/>
              <a:ext cx="75250" cy="30275"/>
            </a:xfrm>
            <a:custGeom>
              <a:avLst/>
              <a:gdLst/>
              <a:ahLst/>
              <a:cxnLst/>
              <a:rect l="l" t="t" r="r" b="b"/>
              <a:pathLst>
                <a:path w="3010" h="1211" extrusionOk="0">
                  <a:moveTo>
                    <a:pt x="2643" y="1"/>
                  </a:moveTo>
                  <a:cubicBezTo>
                    <a:pt x="2516" y="48"/>
                    <a:pt x="2372" y="128"/>
                    <a:pt x="2277" y="160"/>
                  </a:cubicBezTo>
                  <a:cubicBezTo>
                    <a:pt x="1752" y="271"/>
                    <a:pt x="1226" y="430"/>
                    <a:pt x="717" y="605"/>
                  </a:cubicBezTo>
                  <a:cubicBezTo>
                    <a:pt x="494" y="685"/>
                    <a:pt x="287" y="812"/>
                    <a:pt x="96" y="956"/>
                  </a:cubicBezTo>
                  <a:cubicBezTo>
                    <a:pt x="48" y="1003"/>
                    <a:pt x="1" y="1083"/>
                    <a:pt x="17" y="1147"/>
                  </a:cubicBezTo>
                  <a:cubicBezTo>
                    <a:pt x="48" y="1210"/>
                    <a:pt x="128" y="1210"/>
                    <a:pt x="192" y="1210"/>
                  </a:cubicBezTo>
                  <a:cubicBezTo>
                    <a:pt x="988" y="1210"/>
                    <a:pt x="1768" y="924"/>
                    <a:pt x="2516" y="653"/>
                  </a:cubicBezTo>
                  <a:lnTo>
                    <a:pt x="3009" y="462"/>
                  </a:lnTo>
                  <a:cubicBezTo>
                    <a:pt x="2866" y="287"/>
                    <a:pt x="2738" y="128"/>
                    <a:pt x="2643" y="1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823550" y="3653950"/>
              <a:ext cx="91550" cy="39425"/>
            </a:xfrm>
            <a:custGeom>
              <a:avLst/>
              <a:gdLst/>
              <a:ahLst/>
              <a:cxnLst/>
              <a:rect l="l" t="t" r="r" b="b"/>
              <a:pathLst>
                <a:path w="3662" h="1577" extrusionOk="0">
                  <a:moveTo>
                    <a:pt x="3168" y="1"/>
                  </a:moveTo>
                  <a:cubicBezTo>
                    <a:pt x="3104" y="32"/>
                    <a:pt x="3041" y="48"/>
                    <a:pt x="2993" y="64"/>
                  </a:cubicBezTo>
                  <a:cubicBezTo>
                    <a:pt x="2563" y="176"/>
                    <a:pt x="2133" y="271"/>
                    <a:pt x="1703" y="383"/>
                  </a:cubicBezTo>
                  <a:cubicBezTo>
                    <a:pt x="1146" y="526"/>
                    <a:pt x="621" y="796"/>
                    <a:pt x="175" y="1147"/>
                  </a:cubicBezTo>
                  <a:cubicBezTo>
                    <a:pt x="112" y="1194"/>
                    <a:pt x="64" y="1258"/>
                    <a:pt x="32" y="1322"/>
                  </a:cubicBezTo>
                  <a:cubicBezTo>
                    <a:pt x="0" y="1385"/>
                    <a:pt x="16" y="1465"/>
                    <a:pt x="64" y="1513"/>
                  </a:cubicBezTo>
                  <a:cubicBezTo>
                    <a:pt x="112" y="1561"/>
                    <a:pt x="191" y="1576"/>
                    <a:pt x="255" y="1576"/>
                  </a:cubicBezTo>
                  <a:cubicBezTo>
                    <a:pt x="589" y="1545"/>
                    <a:pt x="923" y="1449"/>
                    <a:pt x="1226" y="1306"/>
                  </a:cubicBezTo>
                  <a:cubicBezTo>
                    <a:pt x="1942" y="1035"/>
                    <a:pt x="2706" y="892"/>
                    <a:pt x="3486" y="876"/>
                  </a:cubicBezTo>
                  <a:cubicBezTo>
                    <a:pt x="3550" y="876"/>
                    <a:pt x="3598" y="876"/>
                    <a:pt x="3661" y="860"/>
                  </a:cubicBezTo>
                  <a:cubicBezTo>
                    <a:pt x="3518" y="574"/>
                    <a:pt x="3343" y="287"/>
                    <a:pt x="3168" y="1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5849025" y="3702900"/>
              <a:ext cx="80400" cy="31600"/>
            </a:xfrm>
            <a:custGeom>
              <a:avLst/>
              <a:gdLst/>
              <a:ahLst/>
              <a:cxnLst/>
              <a:rect l="l" t="t" r="r" b="b"/>
              <a:pathLst>
                <a:path w="3216" h="1264" extrusionOk="0">
                  <a:moveTo>
                    <a:pt x="3040" y="0"/>
                  </a:moveTo>
                  <a:cubicBezTo>
                    <a:pt x="2563" y="80"/>
                    <a:pt x="2101" y="176"/>
                    <a:pt x="1624" y="271"/>
                  </a:cubicBezTo>
                  <a:cubicBezTo>
                    <a:pt x="1178" y="351"/>
                    <a:pt x="732" y="494"/>
                    <a:pt x="318" y="701"/>
                  </a:cubicBezTo>
                  <a:cubicBezTo>
                    <a:pt x="207" y="749"/>
                    <a:pt x="127" y="812"/>
                    <a:pt x="64" y="908"/>
                  </a:cubicBezTo>
                  <a:cubicBezTo>
                    <a:pt x="0" y="1003"/>
                    <a:pt x="16" y="1131"/>
                    <a:pt x="96" y="1210"/>
                  </a:cubicBezTo>
                  <a:cubicBezTo>
                    <a:pt x="155" y="1246"/>
                    <a:pt x="215" y="1264"/>
                    <a:pt x="275" y="1264"/>
                  </a:cubicBezTo>
                  <a:cubicBezTo>
                    <a:pt x="294" y="1264"/>
                    <a:pt x="314" y="1262"/>
                    <a:pt x="334" y="1258"/>
                  </a:cubicBezTo>
                  <a:cubicBezTo>
                    <a:pt x="637" y="1210"/>
                    <a:pt x="923" y="1147"/>
                    <a:pt x="1210" y="1051"/>
                  </a:cubicBezTo>
                  <a:cubicBezTo>
                    <a:pt x="1694" y="933"/>
                    <a:pt x="2195" y="867"/>
                    <a:pt x="2695" y="867"/>
                  </a:cubicBezTo>
                  <a:cubicBezTo>
                    <a:pt x="2869" y="867"/>
                    <a:pt x="3043" y="875"/>
                    <a:pt x="3215" y="892"/>
                  </a:cubicBezTo>
                  <a:cubicBezTo>
                    <a:pt x="3183" y="589"/>
                    <a:pt x="3120" y="303"/>
                    <a:pt x="3040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5652025" y="3770425"/>
              <a:ext cx="121400" cy="87300"/>
            </a:xfrm>
            <a:custGeom>
              <a:avLst/>
              <a:gdLst/>
              <a:ahLst/>
              <a:cxnLst/>
              <a:rect l="l" t="t" r="r" b="b"/>
              <a:pathLst>
                <a:path w="4856" h="3492" extrusionOk="0">
                  <a:moveTo>
                    <a:pt x="837" y="0"/>
                  </a:moveTo>
                  <a:cubicBezTo>
                    <a:pt x="750" y="0"/>
                    <a:pt x="664" y="16"/>
                    <a:pt x="590" y="53"/>
                  </a:cubicBezTo>
                  <a:cubicBezTo>
                    <a:pt x="65" y="260"/>
                    <a:pt x="1" y="881"/>
                    <a:pt x="144" y="1358"/>
                  </a:cubicBezTo>
                  <a:cubicBezTo>
                    <a:pt x="399" y="2186"/>
                    <a:pt x="1179" y="2727"/>
                    <a:pt x="1959" y="3014"/>
                  </a:cubicBezTo>
                  <a:cubicBezTo>
                    <a:pt x="2643" y="3284"/>
                    <a:pt x="3359" y="3428"/>
                    <a:pt x="4092" y="3491"/>
                  </a:cubicBezTo>
                  <a:lnTo>
                    <a:pt x="4092" y="3459"/>
                  </a:lnTo>
                  <a:cubicBezTo>
                    <a:pt x="4028" y="3253"/>
                    <a:pt x="3980" y="3030"/>
                    <a:pt x="4123" y="2855"/>
                  </a:cubicBezTo>
                  <a:cubicBezTo>
                    <a:pt x="4187" y="2791"/>
                    <a:pt x="4267" y="2727"/>
                    <a:pt x="4362" y="2695"/>
                  </a:cubicBezTo>
                  <a:cubicBezTo>
                    <a:pt x="4569" y="2552"/>
                    <a:pt x="4760" y="2361"/>
                    <a:pt x="4856" y="2122"/>
                  </a:cubicBezTo>
                  <a:cubicBezTo>
                    <a:pt x="4474" y="1995"/>
                    <a:pt x="4092" y="1820"/>
                    <a:pt x="3741" y="1613"/>
                  </a:cubicBezTo>
                  <a:cubicBezTo>
                    <a:pt x="3232" y="1311"/>
                    <a:pt x="2755" y="976"/>
                    <a:pt x="2245" y="642"/>
                  </a:cubicBezTo>
                  <a:cubicBezTo>
                    <a:pt x="1879" y="403"/>
                    <a:pt x="1465" y="117"/>
                    <a:pt x="1020" y="21"/>
                  </a:cubicBezTo>
                  <a:cubicBezTo>
                    <a:pt x="960" y="8"/>
                    <a:pt x="898" y="0"/>
                    <a:pt x="837" y="0"/>
                  </a:cubicBezTo>
                  <a:close/>
                </a:path>
              </a:pathLst>
            </a:custGeom>
            <a:solidFill>
              <a:srgbClr val="FF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5667950" y="3799675"/>
              <a:ext cx="4400" cy="4875"/>
            </a:xfrm>
            <a:custGeom>
              <a:avLst/>
              <a:gdLst/>
              <a:ahLst/>
              <a:cxnLst/>
              <a:rect l="l" t="t" r="r" b="b"/>
              <a:pathLst>
                <a:path w="176" h="195" extrusionOk="0">
                  <a:moveTo>
                    <a:pt x="46" y="0"/>
                  </a:moveTo>
                  <a:cubicBezTo>
                    <a:pt x="36" y="0"/>
                    <a:pt x="25" y="4"/>
                    <a:pt x="16" y="13"/>
                  </a:cubicBezTo>
                  <a:cubicBezTo>
                    <a:pt x="1" y="29"/>
                    <a:pt x="1" y="77"/>
                    <a:pt x="48" y="125"/>
                  </a:cubicBezTo>
                  <a:cubicBezTo>
                    <a:pt x="73" y="173"/>
                    <a:pt x="106" y="194"/>
                    <a:pt x="135" y="194"/>
                  </a:cubicBezTo>
                  <a:cubicBezTo>
                    <a:pt x="144" y="194"/>
                    <a:pt x="152" y="192"/>
                    <a:pt x="160" y="188"/>
                  </a:cubicBezTo>
                  <a:cubicBezTo>
                    <a:pt x="176" y="157"/>
                    <a:pt x="176" y="109"/>
                    <a:pt x="128" y="61"/>
                  </a:cubicBezTo>
                  <a:cubicBezTo>
                    <a:pt x="105" y="27"/>
                    <a:pt x="74" y="0"/>
                    <a:pt x="46" y="0"/>
                  </a:cubicBezTo>
                  <a:close/>
                </a:path>
              </a:pathLst>
            </a:custGeom>
            <a:solidFill>
              <a:srgbClr val="FFE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5915075" y="3749050"/>
              <a:ext cx="2800" cy="6000"/>
            </a:xfrm>
            <a:custGeom>
              <a:avLst/>
              <a:gdLst/>
              <a:ahLst/>
              <a:cxnLst/>
              <a:rect l="l" t="t" r="r" b="b"/>
              <a:pathLst>
                <a:path w="112" h="240" extrusionOk="0">
                  <a:moveTo>
                    <a:pt x="96" y="1"/>
                  </a:moveTo>
                  <a:cubicBezTo>
                    <a:pt x="80" y="1"/>
                    <a:pt x="64" y="17"/>
                    <a:pt x="64" y="33"/>
                  </a:cubicBezTo>
                  <a:cubicBezTo>
                    <a:pt x="64" y="96"/>
                    <a:pt x="32" y="144"/>
                    <a:pt x="16" y="208"/>
                  </a:cubicBezTo>
                  <a:cubicBezTo>
                    <a:pt x="0" y="224"/>
                    <a:pt x="16" y="224"/>
                    <a:pt x="16" y="240"/>
                  </a:cubicBezTo>
                  <a:lnTo>
                    <a:pt x="48" y="240"/>
                  </a:lnTo>
                  <a:cubicBezTo>
                    <a:pt x="80" y="176"/>
                    <a:pt x="112" y="96"/>
                    <a:pt x="112" y="33"/>
                  </a:cubicBezTo>
                  <a:cubicBezTo>
                    <a:pt x="112" y="17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5919850" y="3743100"/>
              <a:ext cx="2000" cy="6775"/>
            </a:xfrm>
            <a:custGeom>
              <a:avLst/>
              <a:gdLst/>
              <a:ahLst/>
              <a:cxnLst/>
              <a:rect l="l" t="t" r="r" b="b"/>
              <a:pathLst>
                <a:path w="80" h="271" extrusionOk="0">
                  <a:moveTo>
                    <a:pt x="16" y="0"/>
                  </a:moveTo>
                  <a:cubicBezTo>
                    <a:pt x="0" y="0"/>
                    <a:pt x="0" y="16"/>
                    <a:pt x="0" y="32"/>
                  </a:cubicBezTo>
                  <a:cubicBezTo>
                    <a:pt x="16" y="96"/>
                    <a:pt x="16" y="175"/>
                    <a:pt x="0" y="239"/>
                  </a:cubicBezTo>
                  <a:cubicBezTo>
                    <a:pt x="0" y="255"/>
                    <a:pt x="0" y="271"/>
                    <a:pt x="16" y="271"/>
                  </a:cubicBezTo>
                  <a:cubicBezTo>
                    <a:pt x="32" y="271"/>
                    <a:pt x="48" y="271"/>
                    <a:pt x="48" y="255"/>
                  </a:cubicBezTo>
                  <a:cubicBezTo>
                    <a:pt x="80" y="175"/>
                    <a:pt x="80" y="96"/>
                    <a:pt x="48" y="16"/>
                  </a:cubicBezTo>
                  <a:cubicBezTo>
                    <a:pt x="48" y="0"/>
                    <a:pt x="32" y="0"/>
                    <a:pt x="16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5917450" y="3752250"/>
              <a:ext cx="3625" cy="7575"/>
            </a:xfrm>
            <a:custGeom>
              <a:avLst/>
              <a:gdLst/>
              <a:ahLst/>
              <a:cxnLst/>
              <a:rect l="l" t="t" r="r" b="b"/>
              <a:pathLst>
                <a:path w="145" h="303" extrusionOk="0">
                  <a:moveTo>
                    <a:pt x="128" y="0"/>
                  </a:moveTo>
                  <a:cubicBezTo>
                    <a:pt x="112" y="0"/>
                    <a:pt x="96" y="0"/>
                    <a:pt x="96" y="16"/>
                  </a:cubicBezTo>
                  <a:cubicBezTo>
                    <a:pt x="64" y="112"/>
                    <a:pt x="33" y="191"/>
                    <a:pt x="1" y="271"/>
                  </a:cubicBezTo>
                  <a:cubicBezTo>
                    <a:pt x="1" y="287"/>
                    <a:pt x="1" y="303"/>
                    <a:pt x="17" y="303"/>
                  </a:cubicBezTo>
                  <a:cubicBezTo>
                    <a:pt x="33" y="303"/>
                    <a:pt x="33" y="303"/>
                    <a:pt x="49" y="287"/>
                  </a:cubicBezTo>
                  <a:cubicBezTo>
                    <a:pt x="80" y="207"/>
                    <a:pt x="112" y="128"/>
                    <a:pt x="144" y="32"/>
                  </a:cubicBezTo>
                  <a:cubicBezTo>
                    <a:pt x="144" y="16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5737600" y="3603025"/>
              <a:ext cx="2400" cy="7575"/>
            </a:xfrm>
            <a:custGeom>
              <a:avLst/>
              <a:gdLst/>
              <a:ahLst/>
              <a:cxnLst/>
              <a:rect l="l" t="t" r="r" b="b"/>
              <a:pathLst>
                <a:path w="96" h="303" extrusionOk="0">
                  <a:moveTo>
                    <a:pt x="80" y="0"/>
                  </a:moveTo>
                  <a:cubicBezTo>
                    <a:pt x="64" y="0"/>
                    <a:pt x="48" y="0"/>
                    <a:pt x="48" y="16"/>
                  </a:cubicBezTo>
                  <a:cubicBezTo>
                    <a:pt x="16" y="112"/>
                    <a:pt x="16" y="191"/>
                    <a:pt x="0" y="287"/>
                  </a:cubicBezTo>
                  <a:cubicBezTo>
                    <a:pt x="0" y="303"/>
                    <a:pt x="16" y="303"/>
                    <a:pt x="32" y="303"/>
                  </a:cubicBezTo>
                  <a:cubicBezTo>
                    <a:pt x="48" y="303"/>
                    <a:pt x="48" y="303"/>
                    <a:pt x="48" y="287"/>
                  </a:cubicBezTo>
                  <a:cubicBezTo>
                    <a:pt x="64" y="191"/>
                    <a:pt x="64" y="112"/>
                    <a:pt x="96" y="32"/>
                  </a:cubicBezTo>
                  <a:cubicBezTo>
                    <a:pt x="96" y="16"/>
                    <a:pt x="96" y="0"/>
                    <a:pt x="80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5741175" y="3600625"/>
              <a:ext cx="2800" cy="5200"/>
            </a:xfrm>
            <a:custGeom>
              <a:avLst/>
              <a:gdLst/>
              <a:ahLst/>
              <a:cxnLst/>
              <a:rect l="l" t="t" r="r" b="b"/>
              <a:pathLst>
                <a:path w="112" h="208" extrusionOk="0">
                  <a:moveTo>
                    <a:pt x="96" y="1"/>
                  </a:moveTo>
                  <a:cubicBezTo>
                    <a:pt x="80" y="1"/>
                    <a:pt x="64" y="1"/>
                    <a:pt x="64" y="17"/>
                  </a:cubicBezTo>
                  <a:cubicBezTo>
                    <a:pt x="32" y="64"/>
                    <a:pt x="16" y="128"/>
                    <a:pt x="16" y="192"/>
                  </a:cubicBezTo>
                  <a:cubicBezTo>
                    <a:pt x="0" y="192"/>
                    <a:pt x="16" y="208"/>
                    <a:pt x="32" y="208"/>
                  </a:cubicBezTo>
                  <a:cubicBezTo>
                    <a:pt x="48" y="208"/>
                    <a:pt x="48" y="208"/>
                    <a:pt x="64" y="192"/>
                  </a:cubicBezTo>
                  <a:cubicBezTo>
                    <a:pt x="64" y="144"/>
                    <a:pt x="80" y="80"/>
                    <a:pt x="112" y="33"/>
                  </a:cubicBezTo>
                  <a:cubicBezTo>
                    <a:pt x="112" y="17"/>
                    <a:pt x="112" y="1"/>
                    <a:pt x="9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5740375" y="3607800"/>
              <a:ext cx="1625" cy="6150"/>
            </a:xfrm>
            <a:custGeom>
              <a:avLst/>
              <a:gdLst/>
              <a:ahLst/>
              <a:cxnLst/>
              <a:rect l="l" t="t" r="r" b="b"/>
              <a:pathLst>
                <a:path w="65" h="246" extrusionOk="0">
                  <a:moveTo>
                    <a:pt x="32" y="0"/>
                  </a:moveTo>
                  <a:cubicBezTo>
                    <a:pt x="32" y="0"/>
                    <a:pt x="16" y="16"/>
                    <a:pt x="16" y="32"/>
                  </a:cubicBezTo>
                  <a:cubicBezTo>
                    <a:pt x="1" y="96"/>
                    <a:pt x="1" y="159"/>
                    <a:pt x="16" y="223"/>
                  </a:cubicBezTo>
                  <a:cubicBezTo>
                    <a:pt x="16" y="234"/>
                    <a:pt x="16" y="246"/>
                    <a:pt x="22" y="246"/>
                  </a:cubicBezTo>
                  <a:cubicBezTo>
                    <a:pt x="24" y="246"/>
                    <a:pt x="28" y="244"/>
                    <a:pt x="32" y="239"/>
                  </a:cubicBezTo>
                  <a:cubicBezTo>
                    <a:pt x="48" y="239"/>
                    <a:pt x="64" y="223"/>
                    <a:pt x="64" y="223"/>
                  </a:cubicBezTo>
                  <a:cubicBezTo>
                    <a:pt x="48" y="159"/>
                    <a:pt x="48" y="96"/>
                    <a:pt x="64" y="32"/>
                  </a:cubicBezTo>
                  <a:cubicBezTo>
                    <a:pt x="64" y="16"/>
                    <a:pt x="48" y="0"/>
                    <a:pt x="32" y="0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5868500" y="3431725"/>
              <a:ext cx="5200" cy="3775"/>
            </a:xfrm>
            <a:custGeom>
              <a:avLst/>
              <a:gdLst/>
              <a:ahLst/>
              <a:cxnLst/>
              <a:rect l="l" t="t" r="r" b="b"/>
              <a:pathLst>
                <a:path w="208" h="151" extrusionOk="0">
                  <a:moveTo>
                    <a:pt x="196" y="1"/>
                  </a:moveTo>
                  <a:cubicBezTo>
                    <a:pt x="194" y="1"/>
                    <a:pt x="192" y="2"/>
                    <a:pt x="192" y="8"/>
                  </a:cubicBezTo>
                  <a:cubicBezTo>
                    <a:pt x="112" y="24"/>
                    <a:pt x="49" y="55"/>
                    <a:pt x="1" y="119"/>
                  </a:cubicBezTo>
                  <a:cubicBezTo>
                    <a:pt x="1" y="119"/>
                    <a:pt x="1" y="135"/>
                    <a:pt x="1" y="151"/>
                  </a:cubicBezTo>
                  <a:lnTo>
                    <a:pt x="17" y="151"/>
                  </a:lnTo>
                  <a:cubicBezTo>
                    <a:pt x="17" y="151"/>
                    <a:pt x="33" y="151"/>
                    <a:pt x="33" y="135"/>
                  </a:cubicBezTo>
                  <a:cubicBezTo>
                    <a:pt x="81" y="87"/>
                    <a:pt x="128" y="55"/>
                    <a:pt x="192" y="40"/>
                  </a:cubicBezTo>
                  <a:cubicBezTo>
                    <a:pt x="208" y="40"/>
                    <a:pt x="208" y="24"/>
                    <a:pt x="208" y="8"/>
                  </a:cubicBezTo>
                  <a:cubicBezTo>
                    <a:pt x="208" y="8"/>
                    <a:pt x="201" y="1"/>
                    <a:pt x="196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5872100" y="3432700"/>
              <a:ext cx="4800" cy="3200"/>
            </a:xfrm>
            <a:custGeom>
              <a:avLst/>
              <a:gdLst/>
              <a:ahLst/>
              <a:cxnLst/>
              <a:rect l="l" t="t" r="r" b="b"/>
              <a:pathLst>
                <a:path w="192" h="128" extrusionOk="0">
                  <a:moveTo>
                    <a:pt x="175" y="1"/>
                  </a:moveTo>
                  <a:cubicBezTo>
                    <a:pt x="112" y="16"/>
                    <a:pt x="48" y="48"/>
                    <a:pt x="0" y="96"/>
                  </a:cubicBezTo>
                  <a:cubicBezTo>
                    <a:pt x="0" y="96"/>
                    <a:pt x="0" y="112"/>
                    <a:pt x="0" y="128"/>
                  </a:cubicBezTo>
                  <a:lnTo>
                    <a:pt x="16" y="128"/>
                  </a:lnTo>
                  <a:cubicBezTo>
                    <a:pt x="16" y="112"/>
                    <a:pt x="16" y="112"/>
                    <a:pt x="16" y="112"/>
                  </a:cubicBezTo>
                  <a:cubicBezTo>
                    <a:pt x="64" y="80"/>
                    <a:pt x="112" y="48"/>
                    <a:pt x="175" y="32"/>
                  </a:cubicBezTo>
                  <a:cubicBezTo>
                    <a:pt x="191" y="32"/>
                    <a:pt x="191" y="1"/>
                    <a:pt x="175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5867325" y="3435475"/>
              <a:ext cx="4400" cy="4675"/>
            </a:xfrm>
            <a:custGeom>
              <a:avLst/>
              <a:gdLst/>
              <a:ahLst/>
              <a:cxnLst/>
              <a:rect l="l" t="t" r="r" b="b"/>
              <a:pathLst>
                <a:path w="176" h="187" extrusionOk="0">
                  <a:moveTo>
                    <a:pt x="143" y="1"/>
                  </a:moveTo>
                  <a:cubicBezTo>
                    <a:pt x="80" y="33"/>
                    <a:pt x="32" y="81"/>
                    <a:pt x="0" y="144"/>
                  </a:cubicBezTo>
                  <a:cubicBezTo>
                    <a:pt x="0" y="160"/>
                    <a:pt x="0" y="160"/>
                    <a:pt x="0" y="176"/>
                  </a:cubicBezTo>
                  <a:cubicBezTo>
                    <a:pt x="7" y="183"/>
                    <a:pt x="19" y="187"/>
                    <a:pt x="30" y="187"/>
                  </a:cubicBezTo>
                  <a:cubicBezTo>
                    <a:pt x="45" y="187"/>
                    <a:pt x="57" y="179"/>
                    <a:pt x="48" y="160"/>
                  </a:cubicBezTo>
                  <a:cubicBezTo>
                    <a:pt x="80" y="112"/>
                    <a:pt x="112" y="65"/>
                    <a:pt x="175" y="33"/>
                  </a:cubicBezTo>
                  <a:cubicBezTo>
                    <a:pt x="175" y="17"/>
                    <a:pt x="175" y="17"/>
                    <a:pt x="175" y="1"/>
                  </a:cubicBezTo>
                  <a:close/>
                </a:path>
              </a:pathLst>
            </a:custGeom>
            <a:solidFill>
              <a:srgbClr val="191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2" name="Google Shape;962;p50"/>
          <p:cNvCxnSpPr>
            <a:stCxn id="922" idx="0"/>
            <a:endCxn id="963" idx="4"/>
          </p:cNvCxnSpPr>
          <p:nvPr/>
        </p:nvCxnSpPr>
        <p:spPr>
          <a:xfrm rot="-5400000" flipH="1">
            <a:off x="2401725" y="3005626"/>
            <a:ext cx="652800" cy="1755000"/>
          </a:xfrm>
          <a:prstGeom prst="bentConnector5">
            <a:avLst>
              <a:gd name="adj1" fmla="val -36477"/>
              <a:gd name="adj2" fmla="val 71498"/>
              <a:gd name="adj3" fmla="val 13649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3" name="Google Shape;963;p50"/>
          <p:cNvSpPr/>
          <p:nvPr/>
        </p:nvSpPr>
        <p:spPr>
          <a:xfrm>
            <a:off x="3229050" y="3456336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0"/>
          <p:cNvSpPr/>
          <p:nvPr/>
        </p:nvSpPr>
        <p:spPr>
          <a:xfrm>
            <a:off x="3229050" y="1408961"/>
            <a:ext cx="753300" cy="75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50"/>
          <p:cNvCxnSpPr>
            <a:stCxn id="921" idx="0"/>
            <a:endCxn id="964" idx="2"/>
          </p:cNvCxnSpPr>
          <p:nvPr/>
        </p:nvCxnSpPr>
        <p:spPr>
          <a:xfrm rot="-5400000" flipH="1">
            <a:off x="2416125" y="972750"/>
            <a:ext cx="247500" cy="1378500"/>
          </a:xfrm>
          <a:prstGeom prst="bentConnector4">
            <a:avLst>
              <a:gd name="adj1" fmla="val -96212"/>
              <a:gd name="adj2" fmla="val 9102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66" name="Google Shape;966;p50"/>
          <p:cNvGrpSpPr/>
          <p:nvPr/>
        </p:nvGrpSpPr>
        <p:grpSpPr>
          <a:xfrm>
            <a:off x="5120513" y="1408974"/>
            <a:ext cx="753300" cy="753300"/>
            <a:chOff x="5120513" y="1408974"/>
            <a:chExt cx="753300" cy="753300"/>
          </a:xfrm>
        </p:grpSpPr>
        <p:sp>
          <p:nvSpPr>
            <p:cNvPr id="912" name="Google Shape;912;p50"/>
            <p:cNvSpPr/>
            <p:nvPr/>
          </p:nvSpPr>
          <p:spPr>
            <a:xfrm>
              <a:off x="5120513" y="1408974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50"/>
            <p:cNvGrpSpPr/>
            <p:nvPr/>
          </p:nvGrpSpPr>
          <p:grpSpPr>
            <a:xfrm>
              <a:off x="5299247" y="1657302"/>
              <a:ext cx="395859" cy="256574"/>
              <a:chOff x="-27728850" y="2382950"/>
              <a:chExt cx="297750" cy="193000"/>
            </a:xfrm>
          </p:grpSpPr>
          <p:sp>
            <p:nvSpPr>
              <p:cNvPr id="968" name="Google Shape;968;p50"/>
              <p:cNvSpPr/>
              <p:nvPr/>
            </p:nvSpPr>
            <p:spPr>
              <a:xfrm>
                <a:off x="-27606750" y="2453825"/>
                <a:ext cx="3545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9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720" extrusionOk="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/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4" extrusionOk="0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1" name="Google Shape;971;p50"/>
          <p:cNvSpPr/>
          <p:nvPr/>
        </p:nvSpPr>
        <p:spPr>
          <a:xfrm>
            <a:off x="3406664" y="1587088"/>
            <a:ext cx="398063" cy="397007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50"/>
          <p:cNvGrpSpPr/>
          <p:nvPr/>
        </p:nvGrpSpPr>
        <p:grpSpPr>
          <a:xfrm>
            <a:off x="3435557" y="3625283"/>
            <a:ext cx="365533" cy="415356"/>
            <a:chOff x="-26970350" y="2332550"/>
            <a:chExt cx="259925" cy="295375"/>
          </a:xfrm>
        </p:grpSpPr>
        <p:sp>
          <p:nvSpPr>
            <p:cNvPr id="973" name="Google Shape;973;p50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50"/>
          <p:cNvGrpSpPr/>
          <p:nvPr/>
        </p:nvGrpSpPr>
        <p:grpSpPr>
          <a:xfrm>
            <a:off x="5176050" y="3456336"/>
            <a:ext cx="753300" cy="753300"/>
            <a:chOff x="5176050" y="3456336"/>
            <a:chExt cx="753300" cy="753300"/>
          </a:xfrm>
        </p:grpSpPr>
        <p:sp>
          <p:nvSpPr>
            <p:cNvPr id="915" name="Google Shape;915;p50"/>
            <p:cNvSpPr/>
            <p:nvPr/>
          </p:nvSpPr>
          <p:spPr>
            <a:xfrm>
              <a:off x="5176050" y="3456336"/>
              <a:ext cx="753300" cy="753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357299" y="3625275"/>
              <a:ext cx="413230" cy="415374"/>
            </a:xfrm>
            <a:custGeom>
              <a:avLst/>
              <a:gdLst/>
              <a:ahLst/>
              <a:cxnLst/>
              <a:rect l="l" t="t" r="r" b="b"/>
              <a:pathLst>
                <a:path w="11815" h="11878" extrusionOk="0">
                  <a:moveTo>
                    <a:pt x="6301" y="725"/>
                  </a:moveTo>
                  <a:lnTo>
                    <a:pt x="6301" y="1670"/>
                  </a:lnTo>
                  <a:cubicBezTo>
                    <a:pt x="6301" y="2143"/>
                    <a:pt x="6490" y="2584"/>
                    <a:pt x="6805" y="2899"/>
                  </a:cubicBezTo>
                  <a:lnTo>
                    <a:pt x="7120" y="3214"/>
                  </a:lnTo>
                  <a:cubicBezTo>
                    <a:pt x="7026" y="3340"/>
                    <a:pt x="6868" y="3529"/>
                    <a:pt x="6742" y="3781"/>
                  </a:cubicBezTo>
                  <a:lnTo>
                    <a:pt x="6648" y="3781"/>
                  </a:lnTo>
                  <a:cubicBezTo>
                    <a:pt x="6459" y="3576"/>
                    <a:pt x="6191" y="3474"/>
                    <a:pt x="5923" y="3474"/>
                  </a:cubicBezTo>
                  <a:cubicBezTo>
                    <a:pt x="5656" y="3474"/>
                    <a:pt x="5388" y="3576"/>
                    <a:pt x="5199" y="3781"/>
                  </a:cubicBezTo>
                  <a:lnTo>
                    <a:pt x="5167" y="3813"/>
                  </a:lnTo>
                  <a:cubicBezTo>
                    <a:pt x="5167" y="3813"/>
                    <a:pt x="5167" y="3781"/>
                    <a:pt x="5136" y="3781"/>
                  </a:cubicBezTo>
                  <a:cubicBezTo>
                    <a:pt x="5010" y="3529"/>
                    <a:pt x="4884" y="3372"/>
                    <a:pt x="4758" y="3214"/>
                  </a:cubicBezTo>
                  <a:lnTo>
                    <a:pt x="5073" y="2899"/>
                  </a:lnTo>
                  <a:cubicBezTo>
                    <a:pt x="5388" y="2584"/>
                    <a:pt x="5608" y="2143"/>
                    <a:pt x="5608" y="1670"/>
                  </a:cubicBezTo>
                  <a:lnTo>
                    <a:pt x="5608" y="725"/>
                  </a:lnTo>
                  <a:close/>
                  <a:moveTo>
                    <a:pt x="3970" y="3529"/>
                  </a:moveTo>
                  <a:cubicBezTo>
                    <a:pt x="4159" y="3529"/>
                    <a:pt x="4348" y="3687"/>
                    <a:pt x="4506" y="4002"/>
                  </a:cubicBezTo>
                  <a:cubicBezTo>
                    <a:pt x="4569" y="4128"/>
                    <a:pt x="4600" y="4285"/>
                    <a:pt x="4663" y="4474"/>
                  </a:cubicBezTo>
                  <a:cubicBezTo>
                    <a:pt x="4758" y="4852"/>
                    <a:pt x="4821" y="5293"/>
                    <a:pt x="4852" y="5829"/>
                  </a:cubicBezTo>
                  <a:lnTo>
                    <a:pt x="3812" y="6837"/>
                  </a:lnTo>
                  <a:lnTo>
                    <a:pt x="3340" y="6396"/>
                  </a:lnTo>
                  <a:cubicBezTo>
                    <a:pt x="3293" y="6333"/>
                    <a:pt x="3206" y="6302"/>
                    <a:pt x="3115" y="6302"/>
                  </a:cubicBezTo>
                  <a:cubicBezTo>
                    <a:pt x="3025" y="6302"/>
                    <a:pt x="2930" y="6333"/>
                    <a:pt x="2867" y="6396"/>
                  </a:cubicBezTo>
                  <a:cubicBezTo>
                    <a:pt x="2804" y="6491"/>
                    <a:pt x="2804" y="6554"/>
                    <a:pt x="2804" y="6648"/>
                  </a:cubicBezTo>
                  <a:cubicBezTo>
                    <a:pt x="2804" y="6711"/>
                    <a:pt x="2836" y="6837"/>
                    <a:pt x="2930" y="6869"/>
                  </a:cubicBezTo>
                  <a:lnTo>
                    <a:pt x="3340" y="7310"/>
                  </a:lnTo>
                  <a:lnTo>
                    <a:pt x="2206" y="8444"/>
                  </a:lnTo>
                  <a:cubicBezTo>
                    <a:pt x="2080" y="8570"/>
                    <a:pt x="2080" y="8822"/>
                    <a:pt x="2206" y="8916"/>
                  </a:cubicBezTo>
                  <a:cubicBezTo>
                    <a:pt x="2300" y="9011"/>
                    <a:pt x="2363" y="9042"/>
                    <a:pt x="2458" y="9042"/>
                  </a:cubicBezTo>
                  <a:cubicBezTo>
                    <a:pt x="2521" y="9042"/>
                    <a:pt x="2647" y="9011"/>
                    <a:pt x="2678" y="8916"/>
                  </a:cubicBezTo>
                  <a:lnTo>
                    <a:pt x="4852" y="6743"/>
                  </a:lnTo>
                  <a:lnTo>
                    <a:pt x="4852" y="6806"/>
                  </a:lnTo>
                  <a:cubicBezTo>
                    <a:pt x="4758" y="7971"/>
                    <a:pt x="4569" y="8979"/>
                    <a:pt x="4254" y="9358"/>
                  </a:cubicBezTo>
                  <a:cubicBezTo>
                    <a:pt x="3970" y="9767"/>
                    <a:pt x="3529" y="9988"/>
                    <a:pt x="3056" y="10271"/>
                  </a:cubicBezTo>
                  <a:cubicBezTo>
                    <a:pt x="2867" y="10397"/>
                    <a:pt x="2710" y="10492"/>
                    <a:pt x="2521" y="10618"/>
                  </a:cubicBezTo>
                  <a:cubicBezTo>
                    <a:pt x="2111" y="10901"/>
                    <a:pt x="1702" y="11185"/>
                    <a:pt x="1292" y="11185"/>
                  </a:cubicBezTo>
                  <a:cubicBezTo>
                    <a:pt x="851" y="11122"/>
                    <a:pt x="662" y="10712"/>
                    <a:pt x="693" y="9862"/>
                  </a:cubicBezTo>
                  <a:cubicBezTo>
                    <a:pt x="756" y="8759"/>
                    <a:pt x="1261" y="7152"/>
                    <a:pt x="1954" y="5766"/>
                  </a:cubicBezTo>
                  <a:cubicBezTo>
                    <a:pt x="2332" y="5104"/>
                    <a:pt x="2710" y="4506"/>
                    <a:pt x="3056" y="4128"/>
                  </a:cubicBezTo>
                  <a:cubicBezTo>
                    <a:pt x="3434" y="3781"/>
                    <a:pt x="3749" y="3529"/>
                    <a:pt x="3970" y="3529"/>
                  </a:cubicBezTo>
                  <a:close/>
                  <a:moveTo>
                    <a:pt x="7845" y="3624"/>
                  </a:moveTo>
                  <a:cubicBezTo>
                    <a:pt x="8066" y="3624"/>
                    <a:pt x="8381" y="3813"/>
                    <a:pt x="8759" y="4191"/>
                  </a:cubicBezTo>
                  <a:cubicBezTo>
                    <a:pt x="9105" y="4600"/>
                    <a:pt x="9483" y="5136"/>
                    <a:pt x="9861" y="5860"/>
                  </a:cubicBezTo>
                  <a:cubicBezTo>
                    <a:pt x="10555" y="7247"/>
                    <a:pt x="11059" y="8853"/>
                    <a:pt x="11122" y="9956"/>
                  </a:cubicBezTo>
                  <a:cubicBezTo>
                    <a:pt x="11153" y="10744"/>
                    <a:pt x="10933" y="11185"/>
                    <a:pt x="10523" y="11185"/>
                  </a:cubicBezTo>
                  <a:cubicBezTo>
                    <a:pt x="10504" y="11186"/>
                    <a:pt x="10485" y="11187"/>
                    <a:pt x="10466" y="11187"/>
                  </a:cubicBezTo>
                  <a:cubicBezTo>
                    <a:pt x="10072" y="11187"/>
                    <a:pt x="9655" y="10888"/>
                    <a:pt x="9294" y="10618"/>
                  </a:cubicBezTo>
                  <a:cubicBezTo>
                    <a:pt x="9105" y="10492"/>
                    <a:pt x="8948" y="10397"/>
                    <a:pt x="8727" y="10271"/>
                  </a:cubicBezTo>
                  <a:cubicBezTo>
                    <a:pt x="8286" y="9988"/>
                    <a:pt x="7845" y="9767"/>
                    <a:pt x="7562" y="9358"/>
                  </a:cubicBezTo>
                  <a:cubicBezTo>
                    <a:pt x="7278" y="8979"/>
                    <a:pt x="7057" y="7971"/>
                    <a:pt x="6963" y="6869"/>
                  </a:cubicBezTo>
                  <a:lnTo>
                    <a:pt x="6963" y="6837"/>
                  </a:lnTo>
                  <a:lnTo>
                    <a:pt x="9137" y="9011"/>
                  </a:lnTo>
                  <a:cubicBezTo>
                    <a:pt x="9200" y="9074"/>
                    <a:pt x="9294" y="9137"/>
                    <a:pt x="9357" y="9137"/>
                  </a:cubicBezTo>
                  <a:cubicBezTo>
                    <a:pt x="9452" y="9137"/>
                    <a:pt x="9578" y="9074"/>
                    <a:pt x="9609" y="9011"/>
                  </a:cubicBezTo>
                  <a:cubicBezTo>
                    <a:pt x="9735" y="8885"/>
                    <a:pt x="9735" y="8633"/>
                    <a:pt x="9609" y="8538"/>
                  </a:cubicBezTo>
                  <a:lnTo>
                    <a:pt x="8475" y="7404"/>
                  </a:lnTo>
                  <a:lnTo>
                    <a:pt x="8885" y="6963"/>
                  </a:lnTo>
                  <a:cubicBezTo>
                    <a:pt x="9011" y="6837"/>
                    <a:pt x="9011" y="6617"/>
                    <a:pt x="8885" y="6491"/>
                  </a:cubicBezTo>
                  <a:cubicBezTo>
                    <a:pt x="8838" y="6428"/>
                    <a:pt x="8751" y="6396"/>
                    <a:pt x="8660" y="6396"/>
                  </a:cubicBezTo>
                  <a:cubicBezTo>
                    <a:pt x="8570" y="6396"/>
                    <a:pt x="8475" y="6428"/>
                    <a:pt x="8412" y="6491"/>
                  </a:cubicBezTo>
                  <a:lnTo>
                    <a:pt x="8003" y="6932"/>
                  </a:lnTo>
                  <a:lnTo>
                    <a:pt x="6963" y="5892"/>
                  </a:lnTo>
                  <a:cubicBezTo>
                    <a:pt x="6994" y="5388"/>
                    <a:pt x="7057" y="4915"/>
                    <a:pt x="7152" y="4569"/>
                  </a:cubicBezTo>
                  <a:cubicBezTo>
                    <a:pt x="7215" y="4411"/>
                    <a:pt x="7278" y="4222"/>
                    <a:pt x="7310" y="4096"/>
                  </a:cubicBezTo>
                  <a:cubicBezTo>
                    <a:pt x="7499" y="3781"/>
                    <a:pt x="7656" y="3624"/>
                    <a:pt x="7845" y="3624"/>
                  </a:cubicBezTo>
                  <a:close/>
                  <a:moveTo>
                    <a:pt x="5230" y="1"/>
                  </a:moveTo>
                  <a:cubicBezTo>
                    <a:pt x="5041" y="1"/>
                    <a:pt x="4884" y="158"/>
                    <a:pt x="4884" y="347"/>
                  </a:cubicBezTo>
                  <a:lnTo>
                    <a:pt x="4884" y="1639"/>
                  </a:lnTo>
                  <a:cubicBezTo>
                    <a:pt x="4884" y="1922"/>
                    <a:pt x="4758" y="2206"/>
                    <a:pt x="4569" y="2395"/>
                  </a:cubicBezTo>
                  <a:lnTo>
                    <a:pt x="4096" y="2868"/>
                  </a:lnTo>
                  <a:lnTo>
                    <a:pt x="4002" y="2868"/>
                  </a:lnTo>
                  <a:cubicBezTo>
                    <a:pt x="3991" y="2867"/>
                    <a:pt x="3981" y="2867"/>
                    <a:pt x="3970" y="2867"/>
                  </a:cubicBezTo>
                  <a:cubicBezTo>
                    <a:pt x="2880" y="2867"/>
                    <a:pt x="1886" y="4484"/>
                    <a:pt x="1387" y="5451"/>
                  </a:cubicBezTo>
                  <a:cubicBezTo>
                    <a:pt x="599" y="6963"/>
                    <a:pt x="63" y="8601"/>
                    <a:pt x="32" y="9862"/>
                  </a:cubicBezTo>
                  <a:cubicBezTo>
                    <a:pt x="0" y="10429"/>
                    <a:pt x="63" y="10901"/>
                    <a:pt x="284" y="11216"/>
                  </a:cubicBezTo>
                  <a:cubicBezTo>
                    <a:pt x="473" y="11657"/>
                    <a:pt x="820" y="11878"/>
                    <a:pt x="1292" y="11878"/>
                  </a:cubicBezTo>
                  <a:lnTo>
                    <a:pt x="1387" y="11878"/>
                  </a:lnTo>
                  <a:cubicBezTo>
                    <a:pt x="1954" y="11878"/>
                    <a:pt x="2489" y="11531"/>
                    <a:pt x="2962" y="11216"/>
                  </a:cubicBezTo>
                  <a:cubicBezTo>
                    <a:pt x="3119" y="11090"/>
                    <a:pt x="3277" y="10964"/>
                    <a:pt x="3434" y="10901"/>
                  </a:cubicBezTo>
                  <a:cubicBezTo>
                    <a:pt x="3970" y="10586"/>
                    <a:pt x="4474" y="10303"/>
                    <a:pt x="4852" y="9799"/>
                  </a:cubicBezTo>
                  <a:cubicBezTo>
                    <a:pt x="5199" y="9263"/>
                    <a:pt x="5482" y="8223"/>
                    <a:pt x="5545" y="6963"/>
                  </a:cubicBezTo>
                  <a:cubicBezTo>
                    <a:pt x="5545" y="6648"/>
                    <a:pt x="5577" y="6365"/>
                    <a:pt x="5545" y="6081"/>
                  </a:cubicBezTo>
                  <a:lnTo>
                    <a:pt x="5545" y="5987"/>
                  </a:lnTo>
                  <a:cubicBezTo>
                    <a:pt x="5545" y="5451"/>
                    <a:pt x="5482" y="4978"/>
                    <a:pt x="5388" y="4569"/>
                  </a:cubicBezTo>
                  <a:lnTo>
                    <a:pt x="5671" y="4285"/>
                  </a:lnTo>
                  <a:cubicBezTo>
                    <a:pt x="5734" y="4222"/>
                    <a:pt x="5821" y="4191"/>
                    <a:pt x="5908" y="4191"/>
                  </a:cubicBezTo>
                  <a:cubicBezTo>
                    <a:pt x="5994" y="4191"/>
                    <a:pt x="6081" y="4222"/>
                    <a:pt x="6144" y="4285"/>
                  </a:cubicBezTo>
                  <a:lnTo>
                    <a:pt x="6427" y="4569"/>
                  </a:lnTo>
                  <a:cubicBezTo>
                    <a:pt x="6270" y="5230"/>
                    <a:pt x="6207" y="6050"/>
                    <a:pt x="6270" y="6963"/>
                  </a:cubicBezTo>
                  <a:cubicBezTo>
                    <a:pt x="6333" y="8223"/>
                    <a:pt x="6616" y="9295"/>
                    <a:pt x="6963" y="9799"/>
                  </a:cubicBezTo>
                  <a:cubicBezTo>
                    <a:pt x="7310" y="10303"/>
                    <a:pt x="7845" y="10618"/>
                    <a:pt x="8381" y="10901"/>
                  </a:cubicBezTo>
                  <a:cubicBezTo>
                    <a:pt x="8538" y="10964"/>
                    <a:pt x="8696" y="11090"/>
                    <a:pt x="8853" y="11216"/>
                  </a:cubicBezTo>
                  <a:cubicBezTo>
                    <a:pt x="9326" y="11531"/>
                    <a:pt x="9830" y="11878"/>
                    <a:pt x="10429" y="11878"/>
                  </a:cubicBezTo>
                  <a:lnTo>
                    <a:pt x="10523" y="11878"/>
                  </a:lnTo>
                  <a:cubicBezTo>
                    <a:pt x="10996" y="11846"/>
                    <a:pt x="11342" y="11594"/>
                    <a:pt x="11531" y="11216"/>
                  </a:cubicBezTo>
                  <a:cubicBezTo>
                    <a:pt x="11720" y="10870"/>
                    <a:pt x="11815" y="10429"/>
                    <a:pt x="11783" y="9862"/>
                  </a:cubicBezTo>
                  <a:cubicBezTo>
                    <a:pt x="11720" y="8664"/>
                    <a:pt x="11216" y="6963"/>
                    <a:pt x="10429" y="5451"/>
                  </a:cubicBezTo>
                  <a:cubicBezTo>
                    <a:pt x="9924" y="4474"/>
                    <a:pt x="8885" y="2868"/>
                    <a:pt x="7782" y="2868"/>
                  </a:cubicBezTo>
                  <a:lnTo>
                    <a:pt x="7751" y="2868"/>
                  </a:lnTo>
                  <a:lnTo>
                    <a:pt x="7278" y="2395"/>
                  </a:lnTo>
                  <a:cubicBezTo>
                    <a:pt x="7089" y="2206"/>
                    <a:pt x="6963" y="1922"/>
                    <a:pt x="6963" y="1639"/>
                  </a:cubicBezTo>
                  <a:lnTo>
                    <a:pt x="6963" y="347"/>
                  </a:lnTo>
                  <a:cubicBezTo>
                    <a:pt x="6963" y="158"/>
                    <a:pt x="6805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617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61"/>
          <p:cNvSpPr txBox="1">
            <a:spLocks noGrp="1"/>
          </p:cNvSpPr>
          <p:nvPr>
            <p:ph type="ctrTitle" idx="8"/>
          </p:nvPr>
        </p:nvSpPr>
        <p:spPr>
          <a:xfrm>
            <a:off x="714550" y="483058"/>
            <a:ext cx="77145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to Meet Benchmark</a:t>
            </a:r>
            <a:endParaRPr/>
          </a:p>
        </p:txBody>
      </p:sp>
      <p:sp>
        <p:nvSpPr>
          <p:cNvPr id="1468" name="Google Shape;1468;p61"/>
          <p:cNvSpPr txBox="1">
            <a:spLocks noGrp="1"/>
          </p:cNvSpPr>
          <p:nvPr>
            <p:ph type="title"/>
          </p:nvPr>
        </p:nvSpPr>
        <p:spPr>
          <a:xfrm>
            <a:off x="790161" y="1456275"/>
            <a:ext cx="2277583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Consulting Services</a:t>
            </a:r>
            <a:endParaRPr/>
          </a:p>
        </p:txBody>
      </p:sp>
      <p:sp>
        <p:nvSpPr>
          <p:cNvPr id="1469" name="Google Shape;1469;p61"/>
          <p:cNvSpPr txBox="1">
            <a:spLocks noGrp="1"/>
          </p:cNvSpPr>
          <p:nvPr>
            <p:ph type="subTitle" idx="1"/>
          </p:nvPr>
        </p:nvSpPr>
        <p:spPr>
          <a:xfrm>
            <a:off x="723325" y="1776826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 diet, behavioral issues, basic care</a:t>
            </a:r>
            <a:endParaRPr/>
          </a:p>
        </p:txBody>
      </p:sp>
      <p:sp>
        <p:nvSpPr>
          <p:cNvPr id="1470" name="Google Shape;1470;p61"/>
          <p:cNvSpPr txBox="1">
            <a:spLocks noGrp="1"/>
          </p:cNvSpPr>
          <p:nvPr>
            <p:ph type="title" idx="2"/>
          </p:nvPr>
        </p:nvSpPr>
        <p:spPr>
          <a:xfrm>
            <a:off x="1077025" y="3457725"/>
            <a:ext cx="19908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471" name="Google Shape;1471;p61"/>
          <p:cNvSpPr txBox="1">
            <a:spLocks noGrp="1"/>
          </p:cNvSpPr>
          <p:nvPr>
            <p:ph type="subTitle" idx="3"/>
          </p:nvPr>
        </p:nvSpPr>
        <p:spPr>
          <a:xfrm>
            <a:off x="723325" y="378255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"/>
              <a:t>n proper care to ensure optimum health</a:t>
            </a:r>
            <a:endParaRPr/>
          </a:p>
        </p:txBody>
      </p:sp>
      <p:sp>
        <p:nvSpPr>
          <p:cNvPr id="1472" name="Google Shape;1472;p61"/>
          <p:cNvSpPr txBox="1">
            <a:spLocks noGrp="1"/>
          </p:cNvSpPr>
          <p:nvPr>
            <p:ph type="title" idx="4"/>
          </p:nvPr>
        </p:nvSpPr>
        <p:spPr>
          <a:xfrm>
            <a:off x="6087524" y="145627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Check-ups</a:t>
            </a:r>
            <a:endParaRPr/>
          </a:p>
        </p:txBody>
      </p:sp>
      <p:sp>
        <p:nvSpPr>
          <p:cNvPr id="1473" name="Google Shape;1473;p61"/>
          <p:cNvSpPr txBox="1">
            <a:spLocks noGrp="1"/>
          </p:cNvSpPr>
          <p:nvPr>
            <p:ph type="subTitle" idx="5"/>
          </p:nvPr>
        </p:nvSpPr>
        <p:spPr>
          <a:xfrm>
            <a:off x="6087524" y="1776830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wellness check-ups</a:t>
            </a:r>
            <a:endParaRPr/>
          </a:p>
        </p:txBody>
      </p:sp>
      <p:sp>
        <p:nvSpPr>
          <p:cNvPr id="1474" name="Google Shape;1474;p61"/>
          <p:cNvSpPr txBox="1">
            <a:spLocks noGrp="1"/>
          </p:cNvSpPr>
          <p:nvPr>
            <p:ph type="title" idx="6"/>
          </p:nvPr>
        </p:nvSpPr>
        <p:spPr>
          <a:xfrm>
            <a:off x="6087524" y="345032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475" name="Google Shape;1475;p61"/>
          <p:cNvSpPr txBox="1">
            <a:spLocks noGrp="1"/>
          </p:cNvSpPr>
          <p:nvPr>
            <p:ph type="subTitle" idx="7"/>
          </p:nvPr>
        </p:nvSpPr>
        <p:spPr>
          <a:xfrm>
            <a:off x="6087528" y="3775153"/>
            <a:ext cx="2344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Comparing each annual check up</a:t>
            </a:r>
            <a:endParaRPr/>
          </a:p>
        </p:txBody>
      </p:sp>
      <p:sp>
        <p:nvSpPr>
          <p:cNvPr id="1476" name="Google Shape;1476;p61"/>
          <p:cNvSpPr/>
          <p:nvPr/>
        </p:nvSpPr>
        <p:spPr>
          <a:xfrm>
            <a:off x="3285027" y="1596825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77" name="Google Shape;1477;p61"/>
          <p:cNvSpPr txBox="1"/>
          <p:nvPr/>
        </p:nvSpPr>
        <p:spPr>
          <a:xfrm>
            <a:off x="3285027" y="1753470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01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78" name="Google Shape;1478;p61"/>
          <p:cNvSpPr/>
          <p:nvPr/>
        </p:nvSpPr>
        <p:spPr>
          <a:xfrm>
            <a:off x="3285036" y="3620562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79" name="Google Shape;1479;p61"/>
          <p:cNvSpPr txBox="1"/>
          <p:nvPr/>
        </p:nvSpPr>
        <p:spPr>
          <a:xfrm>
            <a:off x="3285036" y="3777207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03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0" name="Google Shape;1480;p61"/>
          <p:cNvSpPr/>
          <p:nvPr/>
        </p:nvSpPr>
        <p:spPr>
          <a:xfrm>
            <a:off x="5286937" y="1614188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81" name="Google Shape;1481;p61"/>
          <p:cNvSpPr txBox="1"/>
          <p:nvPr/>
        </p:nvSpPr>
        <p:spPr>
          <a:xfrm>
            <a:off x="5286937" y="1770833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82" name="Google Shape;1482;p61"/>
          <p:cNvSpPr/>
          <p:nvPr/>
        </p:nvSpPr>
        <p:spPr>
          <a:xfrm>
            <a:off x="5286937" y="3637925"/>
            <a:ext cx="581700" cy="58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83" name="Google Shape;1483;p61"/>
          <p:cNvSpPr txBox="1"/>
          <p:nvPr/>
        </p:nvSpPr>
        <p:spPr>
          <a:xfrm>
            <a:off x="5286937" y="3794570"/>
            <a:ext cx="581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04</a:t>
            </a:r>
            <a:endParaRPr sz="1800" b="1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484" name="Google Shape;1484;p61"/>
          <p:cNvGrpSpPr/>
          <p:nvPr/>
        </p:nvGrpSpPr>
        <p:grpSpPr>
          <a:xfrm>
            <a:off x="4148711" y="1856177"/>
            <a:ext cx="855840" cy="1796949"/>
            <a:chOff x="4298657" y="2071203"/>
            <a:chExt cx="787921" cy="1654345"/>
          </a:xfrm>
        </p:grpSpPr>
        <p:sp>
          <p:nvSpPr>
            <p:cNvPr id="1485" name="Google Shape;1485;p61"/>
            <p:cNvSpPr/>
            <p:nvPr/>
          </p:nvSpPr>
          <p:spPr>
            <a:xfrm>
              <a:off x="4345225" y="3449994"/>
              <a:ext cx="399537" cy="71198"/>
            </a:xfrm>
            <a:custGeom>
              <a:avLst/>
              <a:gdLst/>
              <a:ahLst/>
              <a:cxnLst/>
              <a:rect l="l" t="t" r="r" b="b"/>
              <a:pathLst>
                <a:path w="21235" h="2007" extrusionOk="0">
                  <a:moveTo>
                    <a:pt x="10618" y="1"/>
                  </a:moveTo>
                  <a:cubicBezTo>
                    <a:pt x="4760" y="1"/>
                    <a:pt x="1" y="446"/>
                    <a:pt x="1" y="1003"/>
                  </a:cubicBezTo>
                  <a:cubicBezTo>
                    <a:pt x="1" y="1560"/>
                    <a:pt x="4760" y="2006"/>
                    <a:pt x="10618" y="2006"/>
                  </a:cubicBezTo>
                  <a:cubicBezTo>
                    <a:pt x="16491" y="2006"/>
                    <a:pt x="21235" y="1560"/>
                    <a:pt x="21235" y="1003"/>
                  </a:cubicBezTo>
                  <a:cubicBezTo>
                    <a:pt x="21235" y="446"/>
                    <a:pt x="16491" y="1"/>
                    <a:pt x="106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6" name="Google Shape;1486;p61"/>
            <p:cNvGrpSpPr/>
            <p:nvPr/>
          </p:nvGrpSpPr>
          <p:grpSpPr>
            <a:xfrm>
              <a:off x="4298657" y="2071203"/>
              <a:ext cx="787921" cy="1654345"/>
              <a:chOff x="4298657" y="2071203"/>
              <a:chExt cx="787921" cy="1654345"/>
            </a:xfrm>
          </p:grpSpPr>
          <p:sp>
            <p:nvSpPr>
              <p:cNvPr id="1487" name="Google Shape;1487;p61"/>
              <p:cNvSpPr/>
              <p:nvPr/>
            </p:nvSpPr>
            <p:spPr>
              <a:xfrm>
                <a:off x="4331847" y="2907395"/>
                <a:ext cx="125359" cy="12080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274" extrusionOk="0">
                    <a:moveTo>
                      <a:pt x="0" y="0"/>
                    </a:moveTo>
                    <a:lnTo>
                      <a:pt x="48" y="1264"/>
                    </a:lnTo>
                    <a:lnTo>
                      <a:pt x="48" y="1264"/>
                    </a:lnTo>
                    <a:lnTo>
                      <a:pt x="1306" y="494"/>
                    </a:lnTo>
                    <a:cubicBezTo>
                      <a:pt x="1321" y="494"/>
                      <a:pt x="1321" y="478"/>
                      <a:pt x="1306" y="478"/>
                    </a:cubicBezTo>
                    <a:lnTo>
                      <a:pt x="48" y="1258"/>
                    </a:lnTo>
                    <a:lnTo>
                      <a:pt x="16" y="0"/>
                    </a:lnTo>
                    <a:close/>
                    <a:moveTo>
                      <a:pt x="48" y="1264"/>
                    </a:moveTo>
                    <a:lnTo>
                      <a:pt x="32" y="1274"/>
                    </a:lnTo>
                    <a:lnTo>
                      <a:pt x="48" y="1274"/>
                    </a:lnTo>
                    <a:lnTo>
                      <a:pt x="48" y="1264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1"/>
              <p:cNvSpPr/>
              <p:nvPr/>
            </p:nvSpPr>
            <p:spPr>
              <a:xfrm>
                <a:off x="4298657" y="2318135"/>
                <a:ext cx="626414" cy="1015833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10713" extrusionOk="0">
                    <a:moveTo>
                      <a:pt x="3602" y="1"/>
                    </a:moveTo>
                    <a:cubicBezTo>
                      <a:pt x="3244" y="1"/>
                      <a:pt x="2901" y="98"/>
                      <a:pt x="2595" y="293"/>
                    </a:cubicBezTo>
                    <a:cubicBezTo>
                      <a:pt x="2515" y="341"/>
                      <a:pt x="2435" y="389"/>
                      <a:pt x="2372" y="452"/>
                    </a:cubicBezTo>
                    <a:cubicBezTo>
                      <a:pt x="2181" y="596"/>
                      <a:pt x="2022" y="755"/>
                      <a:pt x="1894" y="946"/>
                    </a:cubicBezTo>
                    <a:cubicBezTo>
                      <a:pt x="1496" y="1535"/>
                      <a:pt x="1321" y="2235"/>
                      <a:pt x="1433" y="2935"/>
                    </a:cubicBezTo>
                    <a:cubicBezTo>
                      <a:pt x="1417" y="2951"/>
                      <a:pt x="1417" y="2967"/>
                      <a:pt x="1433" y="2983"/>
                    </a:cubicBezTo>
                    <a:cubicBezTo>
                      <a:pt x="907" y="3365"/>
                      <a:pt x="716" y="4097"/>
                      <a:pt x="525" y="4686"/>
                    </a:cubicBezTo>
                    <a:cubicBezTo>
                      <a:pt x="0" y="6294"/>
                      <a:pt x="653" y="7949"/>
                      <a:pt x="1799" y="9016"/>
                    </a:cubicBezTo>
                    <a:cubicBezTo>
                      <a:pt x="2117" y="9318"/>
                      <a:pt x="2467" y="9557"/>
                      <a:pt x="2849" y="9764"/>
                    </a:cubicBezTo>
                    <a:cubicBezTo>
                      <a:pt x="3518" y="10066"/>
                      <a:pt x="4202" y="10305"/>
                      <a:pt x="4903" y="10448"/>
                    </a:cubicBezTo>
                    <a:lnTo>
                      <a:pt x="4919" y="10448"/>
                    </a:lnTo>
                    <a:cubicBezTo>
                      <a:pt x="5019" y="10477"/>
                      <a:pt x="6023" y="10712"/>
                      <a:pt x="6233" y="10712"/>
                    </a:cubicBezTo>
                    <a:cubicBezTo>
                      <a:pt x="6256" y="10712"/>
                      <a:pt x="6270" y="10709"/>
                      <a:pt x="6272" y="10703"/>
                    </a:cubicBezTo>
                    <a:cubicBezTo>
                      <a:pt x="6272" y="10703"/>
                      <a:pt x="6351" y="10464"/>
                      <a:pt x="6431" y="10066"/>
                    </a:cubicBezTo>
                    <a:cubicBezTo>
                      <a:pt x="6431" y="10050"/>
                      <a:pt x="6431" y="10050"/>
                      <a:pt x="6431" y="10050"/>
                    </a:cubicBezTo>
                    <a:lnTo>
                      <a:pt x="6447" y="9987"/>
                    </a:lnTo>
                    <a:cubicBezTo>
                      <a:pt x="6447" y="9987"/>
                      <a:pt x="6447" y="9971"/>
                      <a:pt x="6447" y="9971"/>
                    </a:cubicBezTo>
                    <a:cubicBezTo>
                      <a:pt x="6478" y="9796"/>
                      <a:pt x="6510" y="9589"/>
                      <a:pt x="6542" y="9366"/>
                    </a:cubicBezTo>
                    <a:cubicBezTo>
                      <a:pt x="6542" y="9350"/>
                      <a:pt x="6542" y="9350"/>
                      <a:pt x="6542" y="9334"/>
                    </a:cubicBezTo>
                    <a:cubicBezTo>
                      <a:pt x="6574" y="9064"/>
                      <a:pt x="6590" y="8777"/>
                      <a:pt x="6606" y="8475"/>
                    </a:cubicBezTo>
                    <a:lnTo>
                      <a:pt x="6606" y="8427"/>
                    </a:lnTo>
                    <a:lnTo>
                      <a:pt x="6606" y="8220"/>
                    </a:lnTo>
                    <a:lnTo>
                      <a:pt x="6606" y="8204"/>
                    </a:lnTo>
                    <a:lnTo>
                      <a:pt x="6606" y="7886"/>
                    </a:lnTo>
                    <a:cubicBezTo>
                      <a:pt x="6606" y="7679"/>
                      <a:pt x="6590" y="7456"/>
                      <a:pt x="6574" y="7249"/>
                    </a:cubicBezTo>
                    <a:cubicBezTo>
                      <a:pt x="6574" y="7233"/>
                      <a:pt x="6574" y="7233"/>
                      <a:pt x="6574" y="7217"/>
                    </a:cubicBezTo>
                    <a:cubicBezTo>
                      <a:pt x="6526" y="6851"/>
                      <a:pt x="6478" y="6485"/>
                      <a:pt x="6383" y="6119"/>
                    </a:cubicBezTo>
                    <a:lnTo>
                      <a:pt x="6383" y="6087"/>
                    </a:lnTo>
                    <a:cubicBezTo>
                      <a:pt x="6367" y="6007"/>
                      <a:pt x="6351" y="5928"/>
                      <a:pt x="6319" y="5832"/>
                    </a:cubicBezTo>
                    <a:lnTo>
                      <a:pt x="6096" y="5021"/>
                    </a:lnTo>
                    <a:lnTo>
                      <a:pt x="6081" y="4989"/>
                    </a:lnTo>
                    <a:cubicBezTo>
                      <a:pt x="6049" y="4861"/>
                      <a:pt x="6017" y="4750"/>
                      <a:pt x="5985" y="4654"/>
                    </a:cubicBezTo>
                    <a:lnTo>
                      <a:pt x="5969" y="4607"/>
                    </a:lnTo>
                    <a:cubicBezTo>
                      <a:pt x="5953" y="4511"/>
                      <a:pt x="5921" y="4432"/>
                      <a:pt x="5890" y="4352"/>
                    </a:cubicBezTo>
                    <a:cubicBezTo>
                      <a:pt x="5890" y="4320"/>
                      <a:pt x="5874" y="4288"/>
                      <a:pt x="5874" y="4272"/>
                    </a:cubicBezTo>
                    <a:cubicBezTo>
                      <a:pt x="5874" y="4256"/>
                      <a:pt x="5874" y="4256"/>
                      <a:pt x="5858" y="4241"/>
                    </a:cubicBezTo>
                    <a:cubicBezTo>
                      <a:pt x="5842" y="4161"/>
                      <a:pt x="5826" y="4081"/>
                      <a:pt x="5794" y="4002"/>
                    </a:cubicBezTo>
                    <a:cubicBezTo>
                      <a:pt x="5794" y="4002"/>
                      <a:pt x="5794" y="3986"/>
                      <a:pt x="5794" y="3986"/>
                    </a:cubicBezTo>
                    <a:lnTo>
                      <a:pt x="5794" y="3954"/>
                    </a:lnTo>
                    <a:cubicBezTo>
                      <a:pt x="5778" y="3922"/>
                      <a:pt x="5762" y="3874"/>
                      <a:pt x="5746" y="3843"/>
                    </a:cubicBezTo>
                    <a:cubicBezTo>
                      <a:pt x="5683" y="3588"/>
                      <a:pt x="5603" y="3333"/>
                      <a:pt x="5476" y="3095"/>
                    </a:cubicBezTo>
                    <a:cubicBezTo>
                      <a:pt x="5428" y="3015"/>
                      <a:pt x="5476" y="2840"/>
                      <a:pt x="5476" y="2744"/>
                    </a:cubicBezTo>
                    <a:cubicBezTo>
                      <a:pt x="5492" y="2569"/>
                      <a:pt x="5476" y="2394"/>
                      <a:pt x="5444" y="2219"/>
                    </a:cubicBezTo>
                    <a:cubicBezTo>
                      <a:pt x="5412" y="1837"/>
                      <a:pt x="5301" y="1471"/>
                      <a:pt x="5141" y="1105"/>
                    </a:cubicBezTo>
                    <a:cubicBezTo>
                      <a:pt x="5126" y="1073"/>
                      <a:pt x="5110" y="1025"/>
                      <a:pt x="5094" y="993"/>
                    </a:cubicBezTo>
                    <a:cubicBezTo>
                      <a:pt x="5030" y="898"/>
                      <a:pt x="4982" y="802"/>
                      <a:pt x="4919" y="723"/>
                    </a:cubicBezTo>
                    <a:cubicBezTo>
                      <a:pt x="4855" y="659"/>
                      <a:pt x="4807" y="580"/>
                      <a:pt x="4743" y="516"/>
                    </a:cubicBezTo>
                    <a:cubicBezTo>
                      <a:pt x="4489" y="245"/>
                      <a:pt x="4139" y="54"/>
                      <a:pt x="3757" y="7"/>
                    </a:cubicBezTo>
                    <a:cubicBezTo>
                      <a:pt x="3705" y="3"/>
                      <a:pt x="3653" y="1"/>
                      <a:pt x="360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1"/>
              <p:cNvSpPr/>
              <p:nvPr/>
            </p:nvSpPr>
            <p:spPr>
              <a:xfrm>
                <a:off x="4617090" y="2665869"/>
                <a:ext cx="469479" cy="668688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7052" extrusionOk="0">
                    <a:moveTo>
                      <a:pt x="1513" y="1"/>
                    </a:moveTo>
                    <a:cubicBezTo>
                      <a:pt x="1163" y="32"/>
                      <a:pt x="828" y="192"/>
                      <a:pt x="590" y="446"/>
                    </a:cubicBezTo>
                    <a:cubicBezTo>
                      <a:pt x="1" y="1051"/>
                      <a:pt x="48" y="2070"/>
                      <a:pt x="208" y="2850"/>
                    </a:cubicBezTo>
                    <a:cubicBezTo>
                      <a:pt x="462" y="4187"/>
                      <a:pt x="1258" y="5365"/>
                      <a:pt x="2420" y="6081"/>
                    </a:cubicBezTo>
                    <a:cubicBezTo>
                      <a:pt x="2627" y="6208"/>
                      <a:pt x="2834" y="6320"/>
                      <a:pt x="3057" y="6415"/>
                    </a:cubicBezTo>
                    <a:cubicBezTo>
                      <a:pt x="3184" y="6463"/>
                      <a:pt x="3311" y="6527"/>
                      <a:pt x="3439" y="6574"/>
                    </a:cubicBezTo>
                    <a:cubicBezTo>
                      <a:pt x="3503" y="6606"/>
                      <a:pt x="3566" y="6622"/>
                      <a:pt x="3630" y="6654"/>
                    </a:cubicBezTo>
                    <a:lnTo>
                      <a:pt x="3709" y="6686"/>
                    </a:lnTo>
                    <a:cubicBezTo>
                      <a:pt x="3916" y="6765"/>
                      <a:pt x="4123" y="6861"/>
                      <a:pt x="4330" y="6925"/>
                    </a:cubicBezTo>
                    <a:cubicBezTo>
                      <a:pt x="4394" y="6941"/>
                      <a:pt x="4617" y="6988"/>
                      <a:pt x="4792" y="7036"/>
                    </a:cubicBezTo>
                    <a:lnTo>
                      <a:pt x="4824" y="7052"/>
                    </a:lnTo>
                    <a:lnTo>
                      <a:pt x="4871" y="7052"/>
                    </a:lnTo>
                    <a:cubicBezTo>
                      <a:pt x="4903" y="7052"/>
                      <a:pt x="4935" y="7004"/>
                      <a:pt x="4951" y="6972"/>
                    </a:cubicBezTo>
                    <a:lnTo>
                      <a:pt x="4935" y="6972"/>
                    </a:lnTo>
                    <a:cubicBezTo>
                      <a:pt x="4935" y="6956"/>
                      <a:pt x="4935" y="6941"/>
                      <a:pt x="4935" y="6925"/>
                    </a:cubicBezTo>
                    <a:lnTo>
                      <a:pt x="4696" y="6288"/>
                    </a:lnTo>
                    <a:lnTo>
                      <a:pt x="4617" y="6113"/>
                    </a:lnTo>
                    <a:lnTo>
                      <a:pt x="4601" y="6081"/>
                    </a:lnTo>
                    <a:lnTo>
                      <a:pt x="3932" y="4314"/>
                    </a:lnTo>
                    <a:cubicBezTo>
                      <a:pt x="3455" y="3104"/>
                      <a:pt x="2993" y="1895"/>
                      <a:pt x="2516" y="685"/>
                    </a:cubicBezTo>
                    <a:lnTo>
                      <a:pt x="2436" y="478"/>
                    </a:lnTo>
                    <a:cubicBezTo>
                      <a:pt x="2420" y="430"/>
                      <a:pt x="2420" y="398"/>
                      <a:pt x="2404" y="367"/>
                    </a:cubicBezTo>
                    <a:cubicBezTo>
                      <a:pt x="2388" y="287"/>
                      <a:pt x="2356" y="223"/>
                      <a:pt x="2309" y="160"/>
                    </a:cubicBezTo>
                    <a:cubicBezTo>
                      <a:pt x="2293" y="144"/>
                      <a:pt x="2277" y="128"/>
                      <a:pt x="2245" y="112"/>
                    </a:cubicBezTo>
                    <a:cubicBezTo>
                      <a:pt x="2197" y="80"/>
                      <a:pt x="2118" y="48"/>
                      <a:pt x="2054" y="48"/>
                    </a:cubicBezTo>
                    <a:cubicBezTo>
                      <a:pt x="1879" y="1"/>
                      <a:pt x="1688" y="1"/>
                      <a:pt x="1513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1"/>
              <p:cNvSpPr/>
              <p:nvPr/>
            </p:nvSpPr>
            <p:spPr>
              <a:xfrm>
                <a:off x="4440520" y="3059120"/>
                <a:ext cx="323069" cy="251374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2651" extrusionOk="0">
                    <a:moveTo>
                      <a:pt x="753" y="0"/>
                    </a:moveTo>
                    <a:cubicBezTo>
                      <a:pt x="548" y="0"/>
                      <a:pt x="345" y="86"/>
                      <a:pt x="207" y="247"/>
                    </a:cubicBezTo>
                    <a:cubicBezTo>
                      <a:pt x="0" y="517"/>
                      <a:pt x="96" y="915"/>
                      <a:pt x="287" y="1218"/>
                    </a:cubicBezTo>
                    <a:cubicBezTo>
                      <a:pt x="589" y="1504"/>
                      <a:pt x="955" y="1759"/>
                      <a:pt x="1337" y="1950"/>
                    </a:cubicBezTo>
                    <a:cubicBezTo>
                      <a:pt x="1990" y="2268"/>
                      <a:pt x="2690" y="2491"/>
                      <a:pt x="3391" y="2650"/>
                    </a:cubicBezTo>
                    <a:cubicBezTo>
                      <a:pt x="3407" y="2587"/>
                      <a:pt x="3407" y="2539"/>
                      <a:pt x="3391" y="2491"/>
                    </a:cubicBezTo>
                    <a:cubicBezTo>
                      <a:pt x="3327" y="2205"/>
                      <a:pt x="3168" y="1966"/>
                      <a:pt x="2945" y="1775"/>
                    </a:cubicBezTo>
                    <a:cubicBezTo>
                      <a:pt x="2531" y="1345"/>
                      <a:pt x="2117" y="915"/>
                      <a:pt x="1688" y="517"/>
                    </a:cubicBezTo>
                    <a:cubicBezTo>
                      <a:pt x="1497" y="310"/>
                      <a:pt x="1258" y="151"/>
                      <a:pt x="987" y="40"/>
                    </a:cubicBezTo>
                    <a:cubicBezTo>
                      <a:pt x="911" y="13"/>
                      <a:pt x="832" y="0"/>
                      <a:pt x="7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61"/>
              <p:cNvSpPr/>
              <p:nvPr/>
            </p:nvSpPr>
            <p:spPr>
              <a:xfrm>
                <a:off x="4417856" y="2835137"/>
                <a:ext cx="6164" cy="22568"/>
              </a:xfrm>
              <a:custGeom>
                <a:avLst/>
                <a:gdLst/>
                <a:ahLst/>
                <a:cxnLst/>
                <a:rect l="l" t="t" r="r" b="b"/>
                <a:pathLst>
                  <a:path w="65" h="2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79"/>
                      <a:pt x="33" y="174"/>
                      <a:pt x="64" y="237"/>
                    </a:cubicBezTo>
                    <a:cubicBezTo>
                      <a:pt x="33" y="158"/>
                      <a:pt x="1" y="79"/>
                      <a:pt x="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61"/>
              <p:cNvSpPr/>
              <p:nvPr/>
            </p:nvSpPr>
            <p:spPr>
              <a:xfrm>
                <a:off x="4416339" y="2881697"/>
                <a:ext cx="6164" cy="13654"/>
              </a:xfrm>
              <a:custGeom>
                <a:avLst/>
                <a:gdLst/>
                <a:ahLst/>
                <a:cxnLst/>
                <a:rect l="l" t="t" r="r" b="b"/>
                <a:pathLst>
                  <a:path w="65" h="144" extrusionOk="0">
                    <a:moveTo>
                      <a:pt x="64" y="144"/>
                    </a:moveTo>
                    <a:lnTo>
                      <a:pt x="64" y="144"/>
                    </a:lnTo>
                    <a:lnTo>
                      <a:pt x="48" y="96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8" y="96"/>
                    </a:lnTo>
                    <a:lnTo>
                      <a:pt x="64" y="144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61"/>
              <p:cNvSpPr/>
              <p:nvPr/>
            </p:nvSpPr>
            <p:spPr>
              <a:xfrm>
                <a:off x="4537150" y="3142853"/>
                <a:ext cx="22663" cy="2275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40" extrusionOk="0">
                    <a:moveTo>
                      <a:pt x="0" y="0"/>
                    </a:moveTo>
                    <a:cubicBezTo>
                      <a:pt x="50" y="76"/>
                      <a:pt x="111" y="141"/>
                      <a:pt x="181" y="197"/>
                    </a:cubicBezTo>
                    <a:lnTo>
                      <a:pt x="181" y="197"/>
                    </a:lnTo>
                    <a:cubicBezTo>
                      <a:pt x="116" y="132"/>
                      <a:pt x="52" y="66"/>
                      <a:pt x="0" y="0"/>
                    </a:cubicBezTo>
                    <a:close/>
                    <a:moveTo>
                      <a:pt x="181" y="197"/>
                    </a:moveTo>
                    <a:lnTo>
                      <a:pt x="181" y="197"/>
                    </a:lnTo>
                    <a:cubicBezTo>
                      <a:pt x="195" y="211"/>
                      <a:pt x="209" y="225"/>
                      <a:pt x="223" y="239"/>
                    </a:cubicBezTo>
                    <a:lnTo>
                      <a:pt x="239" y="239"/>
                    </a:lnTo>
                    <a:cubicBezTo>
                      <a:pt x="219" y="226"/>
                      <a:pt x="199" y="212"/>
                      <a:pt x="181" y="197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61"/>
              <p:cNvSpPr/>
              <p:nvPr/>
            </p:nvSpPr>
            <p:spPr>
              <a:xfrm>
                <a:off x="4576314" y="3147405"/>
                <a:ext cx="15267" cy="1517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9" y="64"/>
                      <a:pt x="96" y="112"/>
                      <a:pt x="160" y="159"/>
                    </a:cubicBezTo>
                    <a:lnTo>
                      <a:pt x="160" y="143"/>
                    </a:lnTo>
                    <a:cubicBezTo>
                      <a:pt x="96" y="112"/>
                      <a:pt x="49" y="48"/>
                      <a:pt x="1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61"/>
              <p:cNvSpPr/>
              <p:nvPr/>
            </p:nvSpPr>
            <p:spPr>
              <a:xfrm>
                <a:off x="4579348" y="3117155"/>
                <a:ext cx="13655" cy="152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1" extrusionOk="0">
                    <a:moveTo>
                      <a:pt x="144" y="160"/>
                    </a:moveTo>
                    <a:lnTo>
                      <a:pt x="144" y="160"/>
                    </a:lnTo>
                    <a:lnTo>
                      <a:pt x="112" y="128"/>
                    </a:lnTo>
                    <a:lnTo>
                      <a:pt x="1" y="1"/>
                    </a:lnTo>
                    <a:lnTo>
                      <a:pt x="112" y="128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61"/>
              <p:cNvSpPr/>
              <p:nvPr/>
            </p:nvSpPr>
            <p:spPr>
              <a:xfrm>
                <a:off x="4760470" y="3022042"/>
                <a:ext cx="292914" cy="70197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403" extrusionOk="0">
                    <a:moveTo>
                      <a:pt x="542" y="0"/>
                    </a:moveTo>
                    <a:cubicBezTo>
                      <a:pt x="474" y="0"/>
                      <a:pt x="405" y="12"/>
                      <a:pt x="335" y="33"/>
                    </a:cubicBezTo>
                    <a:cubicBezTo>
                      <a:pt x="144" y="144"/>
                      <a:pt x="33" y="335"/>
                      <a:pt x="17" y="558"/>
                    </a:cubicBezTo>
                    <a:cubicBezTo>
                      <a:pt x="1" y="765"/>
                      <a:pt x="17" y="988"/>
                      <a:pt x="80" y="1195"/>
                    </a:cubicBezTo>
                    <a:lnTo>
                      <a:pt x="256" y="1497"/>
                    </a:lnTo>
                    <a:cubicBezTo>
                      <a:pt x="638" y="3009"/>
                      <a:pt x="510" y="4601"/>
                      <a:pt x="638" y="6161"/>
                    </a:cubicBezTo>
                    <a:cubicBezTo>
                      <a:pt x="622" y="6257"/>
                      <a:pt x="653" y="6336"/>
                      <a:pt x="717" y="6416"/>
                    </a:cubicBezTo>
                    <a:lnTo>
                      <a:pt x="733" y="6416"/>
                    </a:lnTo>
                    <a:cubicBezTo>
                      <a:pt x="762" y="6430"/>
                      <a:pt x="790" y="6438"/>
                      <a:pt x="819" y="6438"/>
                    </a:cubicBezTo>
                    <a:cubicBezTo>
                      <a:pt x="854" y="6438"/>
                      <a:pt x="889" y="6426"/>
                      <a:pt x="924" y="6400"/>
                    </a:cubicBezTo>
                    <a:lnTo>
                      <a:pt x="940" y="6384"/>
                    </a:lnTo>
                    <a:cubicBezTo>
                      <a:pt x="1004" y="6336"/>
                      <a:pt x="1035" y="6288"/>
                      <a:pt x="1067" y="6225"/>
                    </a:cubicBezTo>
                    <a:cubicBezTo>
                      <a:pt x="1083" y="6129"/>
                      <a:pt x="1115" y="6034"/>
                      <a:pt x="1131" y="5938"/>
                    </a:cubicBezTo>
                    <a:cubicBezTo>
                      <a:pt x="1131" y="5906"/>
                      <a:pt x="1131" y="5875"/>
                      <a:pt x="1147" y="5859"/>
                    </a:cubicBezTo>
                    <a:cubicBezTo>
                      <a:pt x="1147" y="5827"/>
                      <a:pt x="1163" y="5811"/>
                      <a:pt x="1179" y="5779"/>
                    </a:cubicBezTo>
                    <a:cubicBezTo>
                      <a:pt x="1242" y="6241"/>
                      <a:pt x="1354" y="6702"/>
                      <a:pt x="1481" y="7148"/>
                    </a:cubicBezTo>
                    <a:cubicBezTo>
                      <a:pt x="1497" y="7243"/>
                      <a:pt x="1545" y="7323"/>
                      <a:pt x="1624" y="7371"/>
                    </a:cubicBezTo>
                    <a:cubicBezTo>
                      <a:pt x="1640" y="7387"/>
                      <a:pt x="1672" y="7403"/>
                      <a:pt x="1704" y="7403"/>
                    </a:cubicBezTo>
                    <a:lnTo>
                      <a:pt x="1736" y="7403"/>
                    </a:lnTo>
                    <a:cubicBezTo>
                      <a:pt x="1815" y="7387"/>
                      <a:pt x="1879" y="7339"/>
                      <a:pt x="1927" y="7275"/>
                    </a:cubicBezTo>
                    <a:cubicBezTo>
                      <a:pt x="1975" y="7180"/>
                      <a:pt x="2006" y="7084"/>
                      <a:pt x="2022" y="6973"/>
                    </a:cubicBezTo>
                    <a:cubicBezTo>
                      <a:pt x="2022" y="6957"/>
                      <a:pt x="2022" y="6941"/>
                      <a:pt x="2022" y="6925"/>
                    </a:cubicBezTo>
                    <a:lnTo>
                      <a:pt x="2022" y="6861"/>
                    </a:lnTo>
                    <a:cubicBezTo>
                      <a:pt x="2038" y="6495"/>
                      <a:pt x="2038" y="6145"/>
                      <a:pt x="2022" y="5779"/>
                    </a:cubicBezTo>
                    <a:lnTo>
                      <a:pt x="2022" y="5779"/>
                    </a:lnTo>
                    <a:cubicBezTo>
                      <a:pt x="2086" y="5938"/>
                      <a:pt x="2166" y="6081"/>
                      <a:pt x="2245" y="6241"/>
                    </a:cubicBezTo>
                    <a:lnTo>
                      <a:pt x="2293" y="6304"/>
                    </a:lnTo>
                    <a:cubicBezTo>
                      <a:pt x="2357" y="6400"/>
                      <a:pt x="2420" y="6495"/>
                      <a:pt x="2484" y="6575"/>
                    </a:cubicBezTo>
                    <a:cubicBezTo>
                      <a:pt x="2516" y="6623"/>
                      <a:pt x="2548" y="6655"/>
                      <a:pt x="2579" y="6670"/>
                    </a:cubicBezTo>
                    <a:cubicBezTo>
                      <a:pt x="2611" y="6686"/>
                      <a:pt x="2627" y="6686"/>
                      <a:pt x="2643" y="6686"/>
                    </a:cubicBezTo>
                    <a:lnTo>
                      <a:pt x="2675" y="6686"/>
                    </a:lnTo>
                    <a:cubicBezTo>
                      <a:pt x="2739" y="6670"/>
                      <a:pt x="2818" y="6623"/>
                      <a:pt x="2850" y="6559"/>
                    </a:cubicBezTo>
                    <a:cubicBezTo>
                      <a:pt x="2882" y="6543"/>
                      <a:pt x="2898" y="6511"/>
                      <a:pt x="2914" y="6479"/>
                    </a:cubicBezTo>
                    <a:cubicBezTo>
                      <a:pt x="2914" y="6464"/>
                      <a:pt x="2930" y="6464"/>
                      <a:pt x="2930" y="6448"/>
                    </a:cubicBezTo>
                    <a:cubicBezTo>
                      <a:pt x="3057" y="6161"/>
                      <a:pt x="3089" y="5859"/>
                      <a:pt x="3041" y="5556"/>
                    </a:cubicBezTo>
                    <a:lnTo>
                      <a:pt x="3041" y="5493"/>
                    </a:lnTo>
                    <a:cubicBezTo>
                      <a:pt x="3041" y="5445"/>
                      <a:pt x="3025" y="5397"/>
                      <a:pt x="3025" y="5333"/>
                    </a:cubicBezTo>
                    <a:cubicBezTo>
                      <a:pt x="2898" y="4124"/>
                      <a:pt x="2627" y="2930"/>
                      <a:pt x="2213" y="1768"/>
                    </a:cubicBezTo>
                    <a:cubicBezTo>
                      <a:pt x="2102" y="1450"/>
                      <a:pt x="1943" y="1147"/>
                      <a:pt x="1736" y="877"/>
                    </a:cubicBezTo>
                    <a:cubicBezTo>
                      <a:pt x="1577" y="686"/>
                      <a:pt x="1402" y="510"/>
                      <a:pt x="1195" y="351"/>
                    </a:cubicBezTo>
                    <a:cubicBezTo>
                      <a:pt x="1083" y="224"/>
                      <a:pt x="940" y="144"/>
                      <a:pt x="797" y="65"/>
                    </a:cubicBezTo>
                    <a:cubicBezTo>
                      <a:pt x="716" y="20"/>
                      <a:pt x="630" y="0"/>
                      <a:pt x="542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61"/>
              <p:cNvSpPr/>
              <p:nvPr/>
            </p:nvSpPr>
            <p:spPr>
              <a:xfrm>
                <a:off x="4799729" y="3301311"/>
                <a:ext cx="152573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6" extrusionOk="0">
                    <a:moveTo>
                      <a:pt x="1" y="176"/>
                    </a:moveTo>
                    <a:lnTo>
                      <a:pt x="1" y="176"/>
                    </a:lnTo>
                    <a:cubicBezTo>
                      <a:pt x="542" y="176"/>
                      <a:pt x="1083" y="112"/>
                      <a:pt x="1608" y="1"/>
                    </a:cubicBezTo>
                    <a:lnTo>
                      <a:pt x="1608" y="1"/>
                    </a:lnTo>
                    <a:lnTo>
                      <a:pt x="1608" y="1"/>
                    </a:lnTo>
                    <a:cubicBezTo>
                      <a:pt x="1083" y="112"/>
                      <a:pt x="542" y="176"/>
                      <a:pt x="1" y="17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61"/>
              <p:cNvSpPr/>
              <p:nvPr/>
            </p:nvSpPr>
            <p:spPr>
              <a:xfrm>
                <a:off x="4816324" y="3316388"/>
                <a:ext cx="13750" cy="315569"/>
              </a:xfrm>
              <a:custGeom>
                <a:avLst/>
                <a:gdLst/>
                <a:ahLst/>
                <a:cxnLst/>
                <a:rect l="l" t="t" r="r" b="b"/>
                <a:pathLst>
                  <a:path w="145" h="3328" extrusionOk="0">
                    <a:moveTo>
                      <a:pt x="17" y="1"/>
                    </a:moveTo>
                    <a:cubicBezTo>
                      <a:pt x="1" y="1"/>
                      <a:pt x="1" y="1"/>
                      <a:pt x="1" y="17"/>
                    </a:cubicBezTo>
                    <a:cubicBezTo>
                      <a:pt x="80" y="1115"/>
                      <a:pt x="128" y="2229"/>
                      <a:pt x="128" y="3328"/>
                    </a:cubicBezTo>
                    <a:lnTo>
                      <a:pt x="144" y="3328"/>
                    </a:lnTo>
                    <a:cubicBezTo>
                      <a:pt x="128" y="2229"/>
                      <a:pt x="96" y="1115"/>
                      <a:pt x="33" y="17"/>
                    </a:cubicBezTo>
                    <a:cubicBezTo>
                      <a:pt x="33" y="1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61"/>
              <p:cNvSpPr/>
              <p:nvPr/>
            </p:nvSpPr>
            <p:spPr>
              <a:xfrm>
                <a:off x="4831402" y="3314966"/>
                <a:ext cx="18206" cy="315474"/>
              </a:xfrm>
              <a:custGeom>
                <a:avLst/>
                <a:gdLst/>
                <a:ahLst/>
                <a:cxnLst/>
                <a:rect l="l" t="t" r="r" b="b"/>
                <a:pathLst>
                  <a:path w="192" h="3327" extrusionOk="0">
                    <a:moveTo>
                      <a:pt x="17" y="0"/>
                    </a:moveTo>
                    <a:cubicBezTo>
                      <a:pt x="1" y="0"/>
                      <a:pt x="1" y="0"/>
                      <a:pt x="1" y="16"/>
                    </a:cubicBezTo>
                    <a:cubicBezTo>
                      <a:pt x="17" y="1146"/>
                      <a:pt x="81" y="2228"/>
                      <a:pt x="160" y="3327"/>
                    </a:cubicBezTo>
                    <a:lnTo>
                      <a:pt x="192" y="3311"/>
                    </a:lnTo>
                    <a:cubicBezTo>
                      <a:pt x="96" y="2213"/>
                      <a:pt x="49" y="1130"/>
                      <a:pt x="17" y="16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61"/>
              <p:cNvSpPr/>
              <p:nvPr/>
            </p:nvSpPr>
            <p:spPr>
              <a:xfrm>
                <a:off x="4846574" y="3313449"/>
                <a:ext cx="21146" cy="27327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882" extrusionOk="0">
                    <a:moveTo>
                      <a:pt x="16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80" y="987"/>
                      <a:pt x="143" y="1926"/>
                      <a:pt x="207" y="2881"/>
                    </a:cubicBezTo>
                    <a:cubicBezTo>
                      <a:pt x="207" y="2849"/>
                      <a:pt x="223" y="2817"/>
                      <a:pt x="223" y="2802"/>
                    </a:cubicBezTo>
                    <a:cubicBezTo>
                      <a:pt x="159" y="1878"/>
                      <a:pt x="96" y="955"/>
                      <a:pt x="32" y="16"/>
                    </a:cubicBezTo>
                    <a:cubicBezTo>
                      <a:pt x="32" y="16"/>
                      <a:pt x="32" y="0"/>
                      <a:pt x="16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61"/>
              <p:cNvSpPr/>
              <p:nvPr/>
            </p:nvSpPr>
            <p:spPr>
              <a:xfrm>
                <a:off x="4872178" y="3313449"/>
                <a:ext cx="51395" cy="41209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346" extrusionOk="0">
                    <a:moveTo>
                      <a:pt x="17" y="0"/>
                    </a:moveTo>
                    <a:cubicBezTo>
                      <a:pt x="1" y="0"/>
                      <a:pt x="1" y="16"/>
                      <a:pt x="1" y="16"/>
                    </a:cubicBezTo>
                    <a:cubicBezTo>
                      <a:pt x="96" y="1465"/>
                      <a:pt x="255" y="2913"/>
                      <a:pt x="510" y="4346"/>
                    </a:cubicBezTo>
                    <a:lnTo>
                      <a:pt x="542" y="4346"/>
                    </a:lnTo>
                    <a:cubicBezTo>
                      <a:pt x="287" y="2913"/>
                      <a:pt x="112" y="1465"/>
                      <a:pt x="33" y="16"/>
                    </a:cubicBezTo>
                    <a:cubicBezTo>
                      <a:pt x="33" y="16"/>
                      <a:pt x="33" y="0"/>
                      <a:pt x="17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61"/>
              <p:cNvSpPr/>
              <p:nvPr/>
            </p:nvSpPr>
            <p:spPr>
              <a:xfrm>
                <a:off x="4894842" y="3308897"/>
                <a:ext cx="55947" cy="374359"/>
              </a:xfrm>
              <a:custGeom>
                <a:avLst/>
                <a:gdLst/>
                <a:ahLst/>
                <a:cxnLst/>
                <a:rect l="l" t="t" r="r" b="b"/>
                <a:pathLst>
                  <a:path w="590" h="3948" extrusionOk="0">
                    <a:moveTo>
                      <a:pt x="16" y="0"/>
                    </a:moveTo>
                    <a:cubicBezTo>
                      <a:pt x="0" y="0"/>
                      <a:pt x="0" y="16"/>
                      <a:pt x="0" y="16"/>
                    </a:cubicBezTo>
                    <a:cubicBezTo>
                      <a:pt x="176" y="1353"/>
                      <a:pt x="367" y="2643"/>
                      <a:pt x="589" y="3948"/>
                    </a:cubicBezTo>
                    <a:cubicBezTo>
                      <a:pt x="589" y="3932"/>
                      <a:pt x="589" y="3932"/>
                      <a:pt x="589" y="3916"/>
                    </a:cubicBezTo>
                    <a:lnTo>
                      <a:pt x="589" y="3852"/>
                    </a:lnTo>
                    <a:cubicBezTo>
                      <a:pt x="382" y="2563"/>
                      <a:pt x="191" y="1306"/>
                      <a:pt x="32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61"/>
              <p:cNvSpPr/>
              <p:nvPr/>
            </p:nvSpPr>
            <p:spPr>
              <a:xfrm>
                <a:off x="4914471" y="3307380"/>
                <a:ext cx="63438" cy="31253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296" extrusionOk="0">
                    <a:moveTo>
                      <a:pt x="16" y="0"/>
                    </a:moveTo>
                    <a:cubicBezTo>
                      <a:pt x="0" y="0"/>
                      <a:pt x="0" y="0"/>
                      <a:pt x="0" y="16"/>
                    </a:cubicBezTo>
                    <a:cubicBezTo>
                      <a:pt x="175" y="1083"/>
                      <a:pt x="382" y="2165"/>
                      <a:pt x="621" y="3232"/>
                    </a:cubicBezTo>
                    <a:lnTo>
                      <a:pt x="669" y="3295"/>
                    </a:lnTo>
                    <a:cubicBezTo>
                      <a:pt x="414" y="2213"/>
                      <a:pt x="207" y="1099"/>
                      <a:pt x="32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61"/>
              <p:cNvSpPr/>
              <p:nvPr/>
            </p:nvSpPr>
            <p:spPr>
              <a:xfrm>
                <a:off x="4940170" y="3301311"/>
                <a:ext cx="73964" cy="35634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758" extrusionOk="0">
                    <a:moveTo>
                      <a:pt x="0" y="1"/>
                    </a:moveTo>
                    <a:cubicBezTo>
                      <a:pt x="0" y="1"/>
                      <a:pt x="0" y="17"/>
                      <a:pt x="0" y="17"/>
                    </a:cubicBezTo>
                    <a:cubicBezTo>
                      <a:pt x="111" y="494"/>
                      <a:pt x="175" y="972"/>
                      <a:pt x="255" y="1449"/>
                    </a:cubicBezTo>
                    <a:cubicBezTo>
                      <a:pt x="350" y="2229"/>
                      <a:pt x="525" y="2993"/>
                      <a:pt x="748" y="3757"/>
                    </a:cubicBezTo>
                    <a:lnTo>
                      <a:pt x="780" y="3757"/>
                    </a:lnTo>
                    <a:cubicBezTo>
                      <a:pt x="541" y="2993"/>
                      <a:pt x="382" y="2229"/>
                      <a:pt x="271" y="1433"/>
                    </a:cubicBezTo>
                    <a:cubicBezTo>
                      <a:pt x="191" y="972"/>
                      <a:pt x="111" y="478"/>
                      <a:pt x="16" y="17"/>
                    </a:cubicBezTo>
                    <a:cubicBezTo>
                      <a:pt x="16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1"/>
              <p:cNvSpPr/>
              <p:nvPr/>
            </p:nvSpPr>
            <p:spPr>
              <a:xfrm>
                <a:off x="4971842" y="3307380"/>
                <a:ext cx="66472" cy="32912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471" extrusionOk="0">
                    <a:moveTo>
                      <a:pt x="16" y="0"/>
                    </a:moveTo>
                    <a:cubicBezTo>
                      <a:pt x="0" y="0"/>
                      <a:pt x="0" y="0"/>
                      <a:pt x="16" y="16"/>
                    </a:cubicBezTo>
                    <a:cubicBezTo>
                      <a:pt x="223" y="1210"/>
                      <a:pt x="430" y="2308"/>
                      <a:pt x="685" y="3470"/>
                    </a:cubicBezTo>
                    <a:cubicBezTo>
                      <a:pt x="685" y="3455"/>
                      <a:pt x="701" y="3455"/>
                      <a:pt x="701" y="3439"/>
                    </a:cubicBezTo>
                    <a:cubicBezTo>
                      <a:pt x="446" y="2293"/>
                      <a:pt x="239" y="1210"/>
                      <a:pt x="32" y="16"/>
                    </a:cubicBezTo>
                    <a:cubicBezTo>
                      <a:pt x="32" y="0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1"/>
              <p:cNvSpPr/>
              <p:nvPr/>
            </p:nvSpPr>
            <p:spPr>
              <a:xfrm>
                <a:off x="4989954" y="3311931"/>
                <a:ext cx="57464" cy="238573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516" extrusionOk="0">
                    <a:moveTo>
                      <a:pt x="0" y="0"/>
                    </a:moveTo>
                    <a:cubicBezTo>
                      <a:pt x="0" y="0"/>
                      <a:pt x="0" y="16"/>
                      <a:pt x="0" y="16"/>
                    </a:cubicBezTo>
                    <a:lnTo>
                      <a:pt x="605" y="2515"/>
                    </a:lnTo>
                    <a:lnTo>
                      <a:pt x="589" y="2436"/>
                    </a:lnTo>
                    <a:cubicBezTo>
                      <a:pt x="573" y="2388"/>
                      <a:pt x="573" y="2324"/>
                      <a:pt x="573" y="2276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1"/>
              <p:cNvSpPr/>
              <p:nvPr/>
            </p:nvSpPr>
            <p:spPr>
              <a:xfrm>
                <a:off x="4807315" y="2699058"/>
                <a:ext cx="247588" cy="542005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5716" extrusionOk="0">
                    <a:moveTo>
                      <a:pt x="414" y="1"/>
                    </a:moveTo>
                    <a:lnTo>
                      <a:pt x="350" y="64"/>
                    </a:lnTo>
                    <a:cubicBezTo>
                      <a:pt x="144" y="255"/>
                      <a:pt x="32" y="510"/>
                      <a:pt x="0" y="797"/>
                    </a:cubicBezTo>
                    <a:cubicBezTo>
                      <a:pt x="0" y="797"/>
                      <a:pt x="0" y="813"/>
                      <a:pt x="0" y="813"/>
                    </a:cubicBezTo>
                    <a:cubicBezTo>
                      <a:pt x="0" y="828"/>
                      <a:pt x="0" y="844"/>
                      <a:pt x="0" y="844"/>
                    </a:cubicBezTo>
                    <a:cubicBezTo>
                      <a:pt x="0" y="860"/>
                      <a:pt x="0" y="860"/>
                      <a:pt x="0" y="876"/>
                    </a:cubicBezTo>
                    <a:lnTo>
                      <a:pt x="0" y="1004"/>
                    </a:lnTo>
                    <a:lnTo>
                      <a:pt x="0" y="1051"/>
                    </a:lnTo>
                    <a:cubicBezTo>
                      <a:pt x="48" y="1338"/>
                      <a:pt x="144" y="1640"/>
                      <a:pt x="271" y="1911"/>
                    </a:cubicBezTo>
                    <a:cubicBezTo>
                      <a:pt x="350" y="2086"/>
                      <a:pt x="430" y="2277"/>
                      <a:pt x="526" y="2468"/>
                    </a:cubicBezTo>
                    <a:lnTo>
                      <a:pt x="526" y="2484"/>
                    </a:lnTo>
                    <a:cubicBezTo>
                      <a:pt x="685" y="2834"/>
                      <a:pt x="860" y="3168"/>
                      <a:pt x="1035" y="3487"/>
                    </a:cubicBezTo>
                    <a:cubicBezTo>
                      <a:pt x="1035" y="3487"/>
                      <a:pt x="1035" y="3503"/>
                      <a:pt x="1051" y="3503"/>
                    </a:cubicBezTo>
                    <a:cubicBezTo>
                      <a:pt x="1114" y="3630"/>
                      <a:pt x="1178" y="3757"/>
                      <a:pt x="1242" y="3869"/>
                    </a:cubicBezTo>
                    <a:cubicBezTo>
                      <a:pt x="1305" y="3964"/>
                      <a:pt x="1369" y="4076"/>
                      <a:pt x="1449" y="4187"/>
                    </a:cubicBezTo>
                    <a:lnTo>
                      <a:pt x="1465" y="4219"/>
                    </a:lnTo>
                    <a:cubicBezTo>
                      <a:pt x="1703" y="4617"/>
                      <a:pt x="1990" y="4999"/>
                      <a:pt x="2276" y="5365"/>
                    </a:cubicBezTo>
                    <a:cubicBezTo>
                      <a:pt x="2356" y="5476"/>
                      <a:pt x="2452" y="5572"/>
                      <a:pt x="2547" y="5651"/>
                    </a:cubicBezTo>
                    <a:lnTo>
                      <a:pt x="2595" y="5699"/>
                    </a:lnTo>
                    <a:cubicBezTo>
                      <a:pt x="2595" y="5715"/>
                      <a:pt x="2595" y="5715"/>
                      <a:pt x="2611" y="5715"/>
                    </a:cubicBezTo>
                    <a:lnTo>
                      <a:pt x="1910" y="3964"/>
                    </a:lnTo>
                    <a:lnTo>
                      <a:pt x="1910" y="3948"/>
                    </a:lnTo>
                    <a:lnTo>
                      <a:pt x="1910" y="3916"/>
                    </a:lnTo>
                    <a:lnTo>
                      <a:pt x="1640" y="3200"/>
                    </a:lnTo>
                    <a:cubicBezTo>
                      <a:pt x="1624" y="3200"/>
                      <a:pt x="1624" y="3200"/>
                      <a:pt x="1624" y="3184"/>
                    </a:cubicBezTo>
                    <a:cubicBezTo>
                      <a:pt x="1481" y="2818"/>
                      <a:pt x="1337" y="2452"/>
                      <a:pt x="1194" y="2086"/>
                    </a:cubicBezTo>
                    <a:lnTo>
                      <a:pt x="1194" y="2054"/>
                    </a:lnTo>
                    <a:cubicBezTo>
                      <a:pt x="1051" y="1688"/>
                      <a:pt x="908" y="1306"/>
                      <a:pt x="764" y="924"/>
                    </a:cubicBezTo>
                    <a:cubicBezTo>
                      <a:pt x="748" y="908"/>
                      <a:pt x="748" y="892"/>
                      <a:pt x="748" y="876"/>
                    </a:cubicBezTo>
                    <a:cubicBezTo>
                      <a:pt x="717" y="813"/>
                      <a:pt x="685" y="733"/>
                      <a:pt x="653" y="653"/>
                    </a:cubicBezTo>
                    <a:cubicBezTo>
                      <a:pt x="653" y="637"/>
                      <a:pt x="637" y="637"/>
                      <a:pt x="637" y="622"/>
                    </a:cubicBezTo>
                    <a:lnTo>
                      <a:pt x="526" y="335"/>
                    </a:lnTo>
                    <a:cubicBezTo>
                      <a:pt x="526" y="303"/>
                      <a:pt x="510" y="271"/>
                      <a:pt x="510" y="255"/>
                    </a:cubicBezTo>
                    <a:cubicBezTo>
                      <a:pt x="510" y="239"/>
                      <a:pt x="510" y="239"/>
                      <a:pt x="494" y="224"/>
                    </a:cubicBezTo>
                    <a:cubicBezTo>
                      <a:pt x="478" y="144"/>
                      <a:pt x="446" y="64"/>
                      <a:pt x="430" y="1"/>
                    </a:cubicBezTo>
                    <a:close/>
                  </a:path>
                </a:pathLst>
              </a:custGeom>
              <a:solidFill>
                <a:srgbClr val="E3E0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61"/>
              <p:cNvSpPr/>
              <p:nvPr/>
            </p:nvSpPr>
            <p:spPr>
              <a:xfrm>
                <a:off x="4604098" y="2619213"/>
                <a:ext cx="404049" cy="698747"/>
              </a:xfrm>
              <a:custGeom>
                <a:avLst/>
                <a:gdLst/>
                <a:ahLst/>
                <a:cxnLst/>
                <a:rect l="l" t="t" r="r" b="b"/>
                <a:pathLst>
                  <a:path w="4261" h="7369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262" y="98"/>
                      <a:pt x="820" y="368"/>
                      <a:pt x="504" y="763"/>
                    </a:cubicBezTo>
                    <a:cubicBezTo>
                      <a:pt x="384" y="921"/>
                      <a:pt x="289" y="1095"/>
                      <a:pt x="218" y="1285"/>
                    </a:cubicBezTo>
                    <a:lnTo>
                      <a:pt x="218" y="1285"/>
                    </a:lnTo>
                    <a:cubicBezTo>
                      <a:pt x="290" y="1099"/>
                      <a:pt x="386" y="930"/>
                      <a:pt x="504" y="779"/>
                    </a:cubicBezTo>
                    <a:cubicBezTo>
                      <a:pt x="820" y="368"/>
                      <a:pt x="1262" y="98"/>
                      <a:pt x="1768" y="1"/>
                    </a:cubicBezTo>
                    <a:close/>
                    <a:moveTo>
                      <a:pt x="218" y="1285"/>
                    </a:moveTo>
                    <a:cubicBezTo>
                      <a:pt x="45" y="1728"/>
                      <a:pt x="0" y="2269"/>
                      <a:pt x="90" y="2896"/>
                    </a:cubicBezTo>
                    <a:cubicBezTo>
                      <a:pt x="185" y="3501"/>
                      <a:pt x="376" y="4090"/>
                      <a:pt x="663" y="4647"/>
                    </a:cubicBezTo>
                    <a:cubicBezTo>
                      <a:pt x="934" y="5140"/>
                      <a:pt x="1284" y="5586"/>
                      <a:pt x="1698" y="5968"/>
                    </a:cubicBezTo>
                    <a:cubicBezTo>
                      <a:pt x="2414" y="6637"/>
                      <a:pt x="3289" y="7130"/>
                      <a:pt x="4244" y="7369"/>
                    </a:cubicBezTo>
                    <a:lnTo>
                      <a:pt x="4260" y="7353"/>
                    </a:lnTo>
                    <a:cubicBezTo>
                      <a:pt x="2573" y="6923"/>
                      <a:pt x="488" y="5507"/>
                      <a:pt x="106" y="2880"/>
                    </a:cubicBezTo>
                    <a:cubicBezTo>
                      <a:pt x="17" y="2257"/>
                      <a:pt x="52" y="1727"/>
                      <a:pt x="218" y="1285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61"/>
              <p:cNvSpPr/>
              <p:nvPr/>
            </p:nvSpPr>
            <p:spPr>
              <a:xfrm>
                <a:off x="4632168" y="2649274"/>
                <a:ext cx="48456" cy="7557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797" extrusionOk="0">
                    <a:moveTo>
                      <a:pt x="1" y="796"/>
                    </a:moveTo>
                    <a:lnTo>
                      <a:pt x="1" y="796"/>
                    </a:lnTo>
                    <a:cubicBezTo>
                      <a:pt x="96" y="494"/>
                      <a:pt x="271" y="223"/>
                      <a:pt x="510" y="0"/>
                    </a:cubicBezTo>
                    <a:lnTo>
                      <a:pt x="510" y="0"/>
                    </a:lnTo>
                    <a:cubicBezTo>
                      <a:pt x="271" y="223"/>
                      <a:pt x="96" y="494"/>
                      <a:pt x="1" y="796"/>
                    </a:cubicBezTo>
                    <a:cubicBezTo>
                      <a:pt x="1" y="796"/>
                      <a:pt x="1" y="796"/>
                      <a:pt x="1" y="79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61"/>
              <p:cNvSpPr/>
              <p:nvPr/>
            </p:nvSpPr>
            <p:spPr>
              <a:xfrm>
                <a:off x="4647340" y="2954904"/>
                <a:ext cx="315483" cy="124597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1314" extrusionOk="0">
                    <a:moveTo>
                      <a:pt x="2523" y="29"/>
                    </a:moveTo>
                    <a:cubicBezTo>
                      <a:pt x="2531" y="29"/>
                      <a:pt x="2539" y="33"/>
                      <a:pt x="2547" y="41"/>
                    </a:cubicBezTo>
                    <a:cubicBezTo>
                      <a:pt x="2551" y="36"/>
                      <a:pt x="2558" y="34"/>
                      <a:pt x="2564" y="34"/>
                    </a:cubicBezTo>
                    <a:cubicBezTo>
                      <a:pt x="2580" y="34"/>
                      <a:pt x="2599" y="45"/>
                      <a:pt x="2610" y="56"/>
                    </a:cubicBezTo>
                    <a:cubicBezTo>
                      <a:pt x="2658" y="88"/>
                      <a:pt x="2690" y="152"/>
                      <a:pt x="2706" y="216"/>
                    </a:cubicBezTo>
                    <a:cubicBezTo>
                      <a:pt x="2738" y="295"/>
                      <a:pt x="2770" y="375"/>
                      <a:pt x="2770" y="470"/>
                    </a:cubicBezTo>
                    <a:cubicBezTo>
                      <a:pt x="2642" y="407"/>
                      <a:pt x="2547" y="295"/>
                      <a:pt x="2483" y="168"/>
                    </a:cubicBezTo>
                    <a:cubicBezTo>
                      <a:pt x="2467" y="152"/>
                      <a:pt x="2451" y="120"/>
                      <a:pt x="2451" y="88"/>
                    </a:cubicBezTo>
                    <a:cubicBezTo>
                      <a:pt x="2467" y="56"/>
                      <a:pt x="2483" y="41"/>
                      <a:pt x="2499" y="41"/>
                    </a:cubicBezTo>
                    <a:cubicBezTo>
                      <a:pt x="2507" y="33"/>
                      <a:pt x="2515" y="29"/>
                      <a:pt x="2523" y="29"/>
                    </a:cubicBezTo>
                    <a:close/>
                    <a:moveTo>
                      <a:pt x="1783" y="200"/>
                    </a:moveTo>
                    <a:cubicBezTo>
                      <a:pt x="1783" y="200"/>
                      <a:pt x="1799" y="200"/>
                      <a:pt x="1799" y="216"/>
                    </a:cubicBezTo>
                    <a:cubicBezTo>
                      <a:pt x="1974" y="327"/>
                      <a:pt x="2053" y="534"/>
                      <a:pt x="1974" y="725"/>
                    </a:cubicBezTo>
                    <a:cubicBezTo>
                      <a:pt x="1974" y="725"/>
                      <a:pt x="1974" y="741"/>
                      <a:pt x="1974" y="741"/>
                    </a:cubicBezTo>
                    <a:cubicBezTo>
                      <a:pt x="1846" y="614"/>
                      <a:pt x="1767" y="470"/>
                      <a:pt x="1735" y="295"/>
                    </a:cubicBezTo>
                    <a:cubicBezTo>
                      <a:pt x="1735" y="263"/>
                      <a:pt x="1735" y="232"/>
                      <a:pt x="1751" y="216"/>
                    </a:cubicBezTo>
                    <a:cubicBezTo>
                      <a:pt x="1767" y="200"/>
                      <a:pt x="1767" y="200"/>
                      <a:pt x="1783" y="200"/>
                    </a:cubicBezTo>
                    <a:close/>
                    <a:moveTo>
                      <a:pt x="764" y="423"/>
                    </a:moveTo>
                    <a:cubicBezTo>
                      <a:pt x="796" y="423"/>
                      <a:pt x="828" y="438"/>
                      <a:pt x="860" y="454"/>
                    </a:cubicBezTo>
                    <a:cubicBezTo>
                      <a:pt x="1019" y="582"/>
                      <a:pt x="1098" y="773"/>
                      <a:pt x="1066" y="964"/>
                    </a:cubicBezTo>
                    <a:cubicBezTo>
                      <a:pt x="1035" y="948"/>
                      <a:pt x="1003" y="932"/>
                      <a:pt x="955" y="900"/>
                    </a:cubicBezTo>
                    <a:cubicBezTo>
                      <a:pt x="828" y="820"/>
                      <a:pt x="748" y="677"/>
                      <a:pt x="716" y="534"/>
                    </a:cubicBezTo>
                    <a:cubicBezTo>
                      <a:pt x="700" y="502"/>
                      <a:pt x="700" y="470"/>
                      <a:pt x="716" y="438"/>
                    </a:cubicBezTo>
                    <a:cubicBezTo>
                      <a:pt x="732" y="438"/>
                      <a:pt x="748" y="423"/>
                      <a:pt x="764" y="423"/>
                    </a:cubicBezTo>
                    <a:close/>
                    <a:moveTo>
                      <a:pt x="2557" y="1"/>
                    </a:moveTo>
                    <a:cubicBezTo>
                      <a:pt x="2535" y="1"/>
                      <a:pt x="2515" y="9"/>
                      <a:pt x="2499" y="25"/>
                    </a:cubicBezTo>
                    <a:cubicBezTo>
                      <a:pt x="2467" y="25"/>
                      <a:pt x="2435" y="56"/>
                      <a:pt x="2435" y="88"/>
                    </a:cubicBezTo>
                    <a:cubicBezTo>
                      <a:pt x="2419" y="120"/>
                      <a:pt x="2435" y="168"/>
                      <a:pt x="2451" y="200"/>
                    </a:cubicBezTo>
                    <a:cubicBezTo>
                      <a:pt x="2531" y="327"/>
                      <a:pt x="2642" y="438"/>
                      <a:pt x="2786" y="502"/>
                    </a:cubicBezTo>
                    <a:cubicBezTo>
                      <a:pt x="2786" y="534"/>
                      <a:pt x="2786" y="566"/>
                      <a:pt x="2786" y="598"/>
                    </a:cubicBezTo>
                    <a:cubicBezTo>
                      <a:pt x="2770" y="661"/>
                      <a:pt x="2754" y="725"/>
                      <a:pt x="2706" y="789"/>
                    </a:cubicBezTo>
                    <a:cubicBezTo>
                      <a:pt x="2674" y="836"/>
                      <a:pt x="2642" y="884"/>
                      <a:pt x="2595" y="916"/>
                    </a:cubicBezTo>
                    <a:cubicBezTo>
                      <a:pt x="2537" y="941"/>
                      <a:pt x="2475" y="954"/>
                      <a:pt x="2412" y="954"/>
                    </a:cubicBezTo>
                    <a:cubicBezTo>
                      <a:pt x="2319" y="954"/>
                      <a:pt x="2225" y="926"/>
                      <a:pt x="2149" y="868"/>
                    </a:cubicBezTo>
                    <a:cubicBezTo>
                      <a:pt x="2085" y="836"/>
                      <a:pt x="2037" y="805"/>
                      <a:pt x="1990" y="757"/>
                    </a:cubicBezTo>
                    <a:cubicBezTo>
                      <a:pt x="1990" y="757"/>
                      <a:pt x="1990" y="741"/>
                      <a:pt x="1990" y="741"/>
                    </a:cubicBezTo>
                    <a:cubicBezTo>
                      <a:pt x="2069" y="534"/>
                      <a:pt x="1990" y="311"/>
                      <a:pt x="1815" y="200"/>
                    </a:cubicBezTo>
                    <a:cubicBezTo>
                      <a:pt x="1799" y="184"/>
                      <a:pt x="1783" y="184"/>
                      <a:pt x="1767" y="184"/>
                    </a:cubicBezTo>
                    <a:cubicBezTo>
                      <a:pt x="1751" y="184"/>
                      <a:pt x="1735" y="184"/>
                      <a:pt x="1719" y="200"/>
                    </a:cubicBezTo>
                    <a:cubicBezTo>
                      <a:pt x="1703" y="232"/>
                      <a:pt x="1703" y="263"/>
                      <a:pt x="1703" y="311"/>
                    </a:cubicBezTo>
                    <a:cubicBezTo>
                      <a:pt x="1735" y="486"/>
                      <a:pt x="1831" y="645"/>
                      <a:pt x="1958" y="773"/>
                    </a:cubicBezTo>
                    <a:cubicBezTo>
                      <a:pt x="1862" y="932"/>
                      <a:pt x="1703" y="1043"/>
                      <a:pt x="1512" y="1075"/>
                    </a:cubicBezTo>
                    <a:cubicBezTo>
                      <a:pt x="1488" y="1078"/>
                      <a:pt x="1463" y="1079"/>
                      <a:pt x="1438" y="1079"/>
                    </a:cubicBezTo>
                    <a:cubicBezTo>
                      <a:pt x="1320" y="1079"/>
                      <a:pt x="1201" y="1048"/>
                      <a:pt x="1082" y="996"/>
                    </a:cubicBezTo>
                    <a:cubicBezTo>
                      <a:pt x="1114" y="773"/>
                      <a:pt x="1035" y="566"/>
                      <a:pt x="860" y="438"/>
                    </a:cubicBezTo>
                    <a:cubicBezTo>
                      <a:pt x="833" y="421"/>
                      <a:pt x="798" y="408"/>
                      <a:pt x="765" y="408"/>
                    </a:cubicBezTo>
                    <a:cubicBezTo>
                      <a:pt x="739" y="408"/>
                      <a:pt x="715" y="417"/>
                      <a:pt x="700" y="438"/>
                    </a:cubicBezTo>
                    <a:cubicBezTo>
                      <a:pt x="669" y="470"/>
                      <a:pt x="669" y="518"/>
                      <a:pt x="669" y="550"/>
                    </a:cubicBezTo>
                    <a:cubicBezTo>
                      <a:pt x="716" y="709"/>
                      <a:pt x="812" y="852"/>
                      <a:pt x="939" y="932"/>
                    </a:cubicBezTo>
                    <a:cubicBezTo>
                      <a:pt x="987" y="964"/>
                      <a:pt x="1019" y="996"/>
                      <a:pt x="1066" y="1011"/>
                    </a:cubicBezTo>
                    <a:cubicBezTo>
                      <a:pt x="1051" y="1027"/>
                      <a:pt x="1051" y="1059"/>
                      <a:pt x="1035" y="1075"/>
                    </a:cubicBezTo>
                    <a:cubicBezTo>
                      <a:pt x="1019" y="1171"/>
                      <a:pt x="955" y="1234"/>
                      <a:pt x="860" y="1282"/>
                    </a:cubicBezTo>
                    <a:cubicBezTo>
                      <a:pt x="828" y="1290"/>
                      <a:pt x="796" y="1294"/>
                      <a:pt x="764" y="1294"/>
                    </a:cubicBezTo>
                    <a:cubicBezTo>
                      <a:pt x="732" y="1294"/>
                      <a:pt x="700" y="1290"/>
                      <a:pt x="669" y="1282"/>
                    </a:cubicBezTo>
                    <a:cubicBezTo>
                      <a:pt x="350" y="1218"/>
                      <a:pt x="96" y="964"/>
                      <a:pt x="16" y="645"/>
                    </a:cubicBezTo>
                    <a:cubicBezTo>
                      <a:pt x="16" y="629"/>
                      <a:pt x="16" y="629"/>
                      <a:pt x="0" y="629"/>
                    </a:cubicBezTo>
                    <a:cubicBezTo>
                      <a:pt x="0" y="629"/>
                      <a:pt x="0" y="629"/>
                      <a:pt x="0" y="645"/>
                    </a:cubicBezTo>
                    <a:cubicBezTo>
                      <a:pt x="48" y="1011"/>
                      <a:pt x="382" y="1298"/>
                      <a:pt x="748" y="1314"/>
                    </a:cubicBezTo>
                    <a:cubicBezTo>
                      <a:pt x="796" y="1314"/>
                      <a:pt x="844" y="1298"/>
                      <a:pt x="875" y="1282"/>
                    </a:cubicBezTo>
                    <a:cubicBezTo>
                      <a:pt x="971" y="1250"/>
                      <a:pt x="1035" y="1171"/>
                      <a:pt x="1066" y="1075"/>
                    </a:cubicBezTo>
                    <a:cubicBezTo>
                      <a:pt x="1066" y="1043"/>
                      <a:pt x="1082" y="1027"/>
                      <a:pt x="1082" y="1011"/>
                    </a:cubicBezTo>
                    <a:cubicBezTo>
                      <a:pt x="1201" y="1064"/>
                      <a:pt x="1320" y="1095"/>
                      <a:pt x="1447" y="1095"/>
                    </a:cubicBezTo>
                    <a:cubicBezTo>
                      <a:pt x="1474" y="1095"/>
                      <a:pt x="1501" y="1094"/>
                      <a:pt x="1528" y="1091"/>
                    </a:cubicBezTo>
                    <a:cubicBezTo>
                      <a:pt x="1719" y="1059"/>
                      <a:pt x="1894" y="948"/>
                      <a:pt x="1974" y="773"/>
                    </a:cubicBezTo>
                    <a:cubicBezTo>
                      <a:pt x="2022" y="820"/>
                      <a:pt x="2069" y="852"/>
                      <a:pt x="2133" y="884"/>
                    </a:cubicBezTo>
                    <a:cubicBezTo>
                      <a:pt x="2219" y="941"/>
                      <a:pt x="2316" y="970"/>
                      <a:pt x="2415" y="970"/>
                    </a:cubicBezTo>
                    <a:cubicBezTo>
                      <a:pt x="2481" y="970"/>
                      <a:pt x="2547" y="957"/>
                      <a:pt x="2610" y="932"/>
                    </a:cubicBezTo>
                    <a:cubicBezTo>
                      <a:pt x="2658" y="900"/>
                      <a:pt x="2690" y="852"/>
                      <a:pt x="2722" y="805"/>
                    </a:cubicBezTo>
                    <a:cubicBezTo>
                      <a:pt x="2770" y="741"/>
                      <a:pt x="2801" y="661"/>
                      <a:pt x="2801" y="582"/>
                    </a:cubicBezTo>
                    <a:cubicBezTo>
                      <a:pt x="2801" y="550"/>
                      <a:pt x="2801" y="534"/>
                      <a:pt x="2801" y="502"/>
                    </a:cubicBezTo>
                    <a:cubicBezTo>
                      <a:pt x="2833" y="518"/>
                      <a:pt x="2865" y="518"/>
                      <a:pt x="2881" y="534"/>
                    </a:cubicBezTo>
                    <a:cubicBezTo>
                      <a:pt x="2949" y="545"/>
                      <a:pt x="3016" y="556"/>
                      <a:pt x="3084" y="556"/>
                    </a:cubicBezTo>
                    <a:cubicBezTo>
                      <a:pt x="3112" y="556"/>
                      <a:pt x="3140" y="555"/>
                      <a:pt x="3168" y="550"/>
                    </a:cubicBezTo>
                    <a:cubicBezTo>
                      <a:pt x="3231" y="534"/>
                      <a:pt x="3279" y="518"/>
                      <a:pt x="3327" y="502"/>
                    </a:cubicBezTo>
                    <a:cubicBezTo>
                      <a:pt x="3311" y="502"/>
                      <a:pt x="3311" y="486"/>
                      <a:pt x="3311" y="486"/>
                    </a:cubicBezTo>
                    <a:cubicBezTo>
                      <a:pt x="3263" y="502"/>
                      <a:pt x="3215" y="518"/>
                      <a:pt x="3168" y="518"/>
                    </a:cubicBezTo>
                    <a:cubicBezTo>
                      <a:pt x="3128" y="525"/>
                      <a:pt x="3088" y="529"/>
                      <a:pt x="3049" y="529"/>
                    </a:cubicBezTo>
                    <a:cubicBezTo>
                      <a:pt x="2993" y="529"/>
                      <a:pt x="2937" y="521"/>
                      <a:pt x="2881" y="502"/>
                    </a:cubicBezTo>
                    <a:cubicBezTo>
                      <a:pt x="2849" y="502"/>
                      <a:pt x="2833" y="486"/>
                      <a:pt x="2801" y="470"/>
                    </a:cubicBezTo>
                    <a:cubicBezTo>
                      <a:pt x="2786" y="375"/>
                      <a:pt x="2770" y="279"/>
                      <a:pt x="2738" y="200"/>
                    </a:cubicBezTo>
                    <a:cubicBezTo>
                      <a:pt x="2722" y="120"/>
                      <a:pt x="2674" y="56"/>
                      <a:pt x="2626" y="25"/>
                    </a:cubicBezTo>
                    <a:cubicBezTo>
                      <a:pt x="2603" y="9"/>
                      <a:pt x="2579" y="1"/>
                      <a:pt x="255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61"/>
              <p:cNvSpPr/>
              <p:nvPr/>
            </p:nvSpPr>
            <p:spPr>
              <a:xfrm>
                <a:off x="4615573" y="2844525"/>
                <a:ext cx="306474" cy="125924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28" extrusionOk="0">
                    <a:moveTo>
                      <a:pt x="2548" y="43"/>
                    </a:moveTo>
                    <a:cubicBezTo>
                      <a:pt x="2563" y="43"/>
                      <a:pt x="2579" y="43"/>
                      <a:pt x="2595" y="58"/>
                    </a:cubicBezTo>
                    <a:cubicBezTo>
                      <a:pt x="2643" y="90"/>
                      <a:pt x="2691" y="154"/>
                      <a:pt x="2707" y="218"/>
                    </a:cubicBezTo>
                    <a:cubicBezTo>
                      <a:pt x="2739" y="297"/>
                      <a:pt x="2754" y="393"/>
                      <a:pt x="2770" y="488"/>
                    </a:cubicBezTo>
                    <a:cubicBezTo>
                      <a:pt x="2643" y="409"/>
                      <a:pt x="2532" y="313"/>
                      <a:pt x="2468" y="186"/>
                    </a:cubicBezTo>
                    <a:cubicBezTo>
                      <a:pt x="2452" y="154"/>
                      <a:pt x="2452" y="122"/>
                      <a:pt x="2452" y="90"/>
                    </a:cubicBezTo>
                    <a:cubicBezTo>
                      <a:pt x="2452" y="74"/>
                      <a:pt x="2468" y="58"/>
                      <a:pt x="2500" y="43"/>
                    </a:cubicBezTo>
                    <a:close/>
                    <a:moveTo>
                      <a:pt x="1799" y="218"/>
                    </a:moveTo>
                    <a:cubicBezTo>
                      <a:pt x="1975" y="329"/>
                      <a:pt x="2038" y="552"/>
                      <a:pt x="1975" y="743"/>
                    </a:cubicBezTo>
                    <a:cubicBezTo>
                      <a:pt x="1847" y="632"/>
                      <a:pt x="1768" y="472"/>
                      <a:pt x="1736" y="313"/>
                    </a:cubicBezTo>
                    <a:cubicBezTo>
                      <a:pt x="1736" y="281"/>
                      <a:pt x="1736" y="249"/>
                      <a:pt x="1752" y="234"/>
                    </a:cubicBezTo>
                    <a:cubicBezTo>
                      <a:pt x="1752" y="218"/>
                      <a:pt x="1768" y="218"/>
                      <a:pt x="1768" y="218"/>
                    </a:cubicBezTo>
                    <a:close/>
                    <a:moveTo>
                      <a:pt x="765" y="440"/>
                    </a:moveTo>
                    <a:cubicBezTo>
                      <a:pt x="797" y="440"/>
                      <a:pt x="828" y="456"/>
                      <a:pt x="860" y="472"/>
                    </a:cubicBezTo>
                    <a:cubicBezTo>
                      <a:pt x="1019" y="584"/>
                      <a:pt x="1099" y="791"/>
                      <a:pt x="1067" y="982"/>
                    </a:cubicBezTo>
                    <a:cubicBezTo>
                      <a:pt x="1035" y="966"/>
                      <a:pt x="988" y="934"/>
                      <a:pt x="956" y="918"/>
                    </a:cubicBezTo>
                    <a:cubicBezTo>
                      <a:pt x="828" y="823"/>
                      <a:pt x="749" y="695"/>
                      <a:pt x="717" y="536"/>
                    </a:cubicBezTo>
                    <a:cubicBezTo>
                      <a:pt x="701" y="504"/>
                      <a:pt x="701" y="488"/>
                      <a:pt x="717" y="456"/>
                    </a:cubicBezTo>
                    <a:cubicBezTo>
                      <a:pt x="733" y="440"/>
                      <a:pt x="749" y="440"/>
                      <a:pt x="765" y="440"/>
                    </a:cubicBezTo>
                    <a:close/>
                    <a:moveTo>
                      <a:pt x="2542" y="0"/>
                    </a:moveTo>
                    <a:cubicBezTo>
                      <a:pt x="2523" y="0"/>
                      <a:pt x="2504" y="4"/>
                      <a:pt x="2484" y="11"/>
                    </a:cubicBezTo>
                    <a:cubicBezTo>
                      <a:pt x="2452" y="27"/>
                      <a:pt x="2436" y="43"/>
                      <a:pt x="2420" y="74"/>
                    </a:cubicBezTo>
                    <a:cubicBezTo>
                      <a:pt x="2420" y="122"/>
                      <a:pt x="2420" y="154"/>
                      <a:pt x="2452" y="186"/>
                    </a:cubicBezTo>
                    <a:cubicBezTo>
                      <a:pt x="2516" y="329"/>
                      <a:pt x="2627" y="425"/>
                      <a:pt x="2770" y="504"/>
                    </a:cubicBezTo>
                    <a:cubicBezTo>
                      <a:pt x="2770" y="520"/>
                      <a:pt x="2770" y="552"/>
                      <a:pt x="2770" y="584"/>
                    </a:cubicBezTo>
                    <a:cubicBezTo>
                      <a:pt x="2770" y="727"/>
                      <a:pt x="2691" y="838"/>
                      <a:pt x="2579" y="918"/>
                    </a:cubicBezTo>
                    <a:cubicBezTo>
                      <a:pt x="2563" y="918"/>
                      <a:pt x="2548" y="934"/>
                      <a:pt x="2532" y="934"/>
                    </a:cubicBezTo>
                    <a:cubicBezTo>
                      <a:pt x="2491" y="944"/>
                      <a:pt x="2448" y="949"/>
                      <a:pt x="2404" y="949"/>
                    </a:cubicBezTo>
                    <a:cubicBezTo>
                      <a:pt x="2308" y="949"/>
                      <a:pt x="2210" y="925"/>
                      <a:pt x="2134" y="870"/>
                    </a:cubicBezTo>
                    <a:cubicBezTo>
                      <a:pt x="2070" y="838"/>
                      <a:pt x="2022" y="807"/>
                      <a:pt x="1975" y="759"/>
                    </a:cubicBezTo>
                    <a:cubicBezTo>
                      <a:pt x="1975" y="759"/>
                      <a:pt x="1990" y="743"/>
                      <a:pt x="1990" y="743"/>
                    </a:cubicBezTo>
                    <a:cubicBezTo>
                      <a:pt x="2070" y="536"/>
                      <a:pt x="1990" y="313"/>
                      <a:pt x="1799" y="202"/>
                    </a:cubicBezTo>
                    <a:cubicBezTo>
                      <a:pt x="1784" y="186"/>
                      <a:pt x="1768" y="186"/>
                      <a:pt x="1752" y="186"/>
                    </a:cubicBezTo>
                    <a:cubicBezTo>
                      <a:pt x="1736" y="186"/>
                      <a:pt x="1720" y="186"/>
                      <a:pt x="1720" y="202"/>
                    </a:cubicBezTo>
                    <a:cubicBezTo>
                      <a:pt x="1704" y="234"/>
                      <a:pt x="1688" y="265"/>
                      <a:pt x="1704" y="297"/>
                    </a:cubicBezTo>
                    <a:cubicBezTo>
                      <a:pt x="1736" y="472"/>
                      <a:pt x="1815" y="647"/>
                      <a:pt x="1943" y="775"/>
                    </a:cubicBezTo>
                    <a:cubicBezTo>
                      <a:pt x="1863" y="934"/>
                      <a:pt x="1704" y="1045"/>
                      <a:pt x="1513" y="1077"/>
                    </a:cubicBezTo>
                    <a:cubicBezTo>
                      <a:pt x="1370" y="1077"/>
                      <a:pt x="1210" y="1061"/>
                      <a:pt x="1083" y="982"/>
                    </a:cubicBezTo>
                    <a:cubicBezTo>
                      <a:pt x="1115" y="775"/>
                      <a:pt x="1035" y="568"/>
                      <a:pt x="860" y="440"/>
                    </a:cubicBezTo>
                    <a:cubicBezTo>
                      <a:pt x="834" y="423"/>
                      <a:pt x="798" y="410"/>
                      <a:pt x="766" y="410"/>
                    </a:cubicBezTo>
                    <a:cubicBezTo>
                      <a:pt x="740" y="410"/>
                      <a:pt x="715" y="419"/>
                      <a:pt x="701" y="440"/>
                    </a:cubicBezTo>
                    <a:cubicBezTo>
                      <a:pt x="669" y="456"/>
                      <a:pt x="669" y="504"/>
                      <a:pt x="669" y="536"/>
                    </a:cubicBezTo>
                    <a:cubicBezTo>
                      <a:pt x="701" y="695"/>
                      <a:pt x="797" y="838"/>
                      <a:pt x="940" y="934"/>
                    </a:cubicBezTo>
                    <a:cubicBezTo>
                      <a:pt x="972" y="966"/>
                      <a:pt x="1019" y="998"/>
                      <a:pt x="1051" y="1014"/>
                    </a:cubicBezTo>
                    <a:cubicBezTo>
                      <a:pt x="1051" y="1029"/>
                      <a:pt x="1051" y="1061"/>
                      <a:pt x="1035" y="1077"/>
                    </a:cubicBezTo>
                    <a:cubicBezTo>
                      <a:pt x="1004" y="1173"/>
                      <a:pt x="940" y="1236"/>
                      <a:pt x="860" y="1284"/>
                    </a:cubicBezTo>
                    <a:cubicBezTo>
                      <a:pt x="828" y="1292"/>
                      <a:pt x="797" y="1296"/>
                      <a:pt x="765" y="1296"/>
                    </a:cubicBezTo>
                    <a:cubicBezTo>
                      <a:pt x="733" y="1296"/>
                      <a:pt x="701" y="1292"/>
                      <a:pt x="669" y="1284"/>
                    </a:cubicBezTo>
                    <a:cubicBezTo>
                      <a:pt x="335" y="1220"/>
                      <a:pt x="80" y="966"/>
                      <a:pt x="17" y="647"/>
                    </a:cubicBezTo>
                    <a:lnTo>
                      <a:pt x="1" y="647"/>
                    </a:lnTo>
                    <a:cubicBezTo>
                      <a:pt x="1" y="647"/>
                      <a:pt x="1" y="663"/>
                      <a:pt x="1" y="663"/>
                    </a:cubicBezTo>
                    <a:cubicBezTo>
                      <a:pt x="64" y="998"/>
                      <a:pt x="319" y="1252"/>
                      <a:pt x="653" y="1316"/>
                    </a:cubicBezTo>
                    <a:cubicBezTo>
                      <a:pt x="669" y="1324"/>
                      <a:pt x="685" y="1328"/>
                      <a:pt x="701" y="1328"/>
                    </a:cubicBezTo>
                    <a:cubicBezTo>
                      <a:pt x="717" y="1328"/>
                      <a:pt x="733" y="1324"/>
                      <a:pt x="749" y="1316"/>
                    </a:cubicBezTo>
                    <a:cubicBezTo>
                      <a:pt x="797" y="1316"/>
                      <a:pt x="828" y="1316"/>
                      <a:pt x="876" y="1300"/>
                    </a:cubicBezTo>
                    <a:cubicBezTo>
                      <a:pt x="972" y="1268"/>
                      <a:pt x="1035" y="1189"/>
                      <a:pt x="1067" y="1077"/>
                    </a:cubicBezTo>
                    <a:lnTo>
                      <a:pt x="1083" y="1029"/>
                    </a:lnTo>
                    <a:cubicBezTo>
                      <a:pt x="1202" y="1082"/>
                      <a:pt x="1320" y="1113"/>
                      <a:pt x="1448" y="1113"/>
                    </a:cubicBezTo>
                    <a:cubicBezTo>
                      <a:pt x="1475" y="1113"/>
                      <a:pt x="1502" y="1112"/>
                      <a:pt x="1529" y="1109"/>
                    </a:cubicBezTo>
                    <a:cubicBezTo>
                      <a:pt x="1720" y="1077"/>
                      <a:pt x="1879" y="966"/>
                      <a:pt x="1975" y="791"/>
                    </a:cubicBezTo>
                    <a:cubicBezTo>
                      <a:pt x="2022" y="838"/>
                      <a:pt x="2070" y="870"/>
                      <a:pt x="2134" y="902"/>
                    </a:cubicBezTo>
                    <a:cubicBezTo>
                      <a:pt x="2209" y="956"/>
                      <a:pt x="2307" y="988"/>
                      <a:pt x="2407" y="988"/>
                    </a:cubicBezTo>
                    <a:cubicBezTo>
                      <a:pt x="2454" y="988"/>
                      <a:pt x="2502" y="981"/>
                      <a:pt x="2548" y="966"/>
                    </a:cubicBezTo>
                    <a:cubicBezTo>
                      <a:pt x="2563" y="966"/>
                      <a:pt x="2579" y="950"/>
                      <a:pt x="2595" y="950"/>
                    </a:cubicBezTo>
                    <a:cubicBezTo>
                      <a:pt x="2723" y="870"/>
                      <a:pt x="2786" y="743"/>
                      <a:pt x="2802" y="600"/>
                    </a:cubicBezTo>
                    <a:lnTo>
                      <a:pt x="2802" y="520"/>
                    </a:lnTo>
                    <a:cubicBezTo>
                      <a:pt x="2886" y="556"/>
                      <a:pt x="2978" y="574"/>
                      <a:pt x="3073" y="574"/>
                    </a:cubicBezTo>
                    <a:cubicBezTo>
                      <a:pt x="3105" y="574"/>
                      <a:pt x="3136" y="572"/>
                      <a:pt x="3168" y="568"/>
                    </a:cubicBezTo>
                    <a:lnTo>
                      <a:pt x="3232" y="552"/>
                    </a:lnTo>
                    <a:cubicBezTo>
                      <a:pt x="3232" y="552"/>
                      <a:pt x="3216" y="536"/>
                      <a:pt x="3216" y="520"/>
                    </a:cubicBezTo>
                    <a:lnTo>
                      <a:pt x="3168" y="536"/>
                    </a:lnTo>
                    <a:lnTo>
                      <a:pt x="3041" y="536"/>
                    </a:lnTo>
                    <a:cubicBezTo>
                      <a:pt x="2945" y="536"/>
                      <a:pt x="2866" y="520"/>
                      <a:pt x="2802" y="472"/>
                    </a:cubicBezTo>
                    <a:cubicBezTo>
                      <a:pt x="2786" y="377"/>
                      <a:pt x="2754" y="281"/>
                      <a:pt x="2723" y="202"/>
                    </a:cubicBezTo>
                    <a:cubicBezTo>
                      <a:pt x="2707" y="122"/>
                      <a:pt x="2675" y="58"/>
                      <a:pt x="2611" y="27"/>
                    </a:cubicBezTo>
                    <a:cubicBezTo>
                      <a:pt x="2593" y="8"/>
                      <a:pt x="2568" y="0"/>
                      <a:pt x="2542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61"/>
              <p:cNvSpPr/>
              <p:nvPr/>
            </p:nvSpPr>
            <p:spPr>
              <a:xfrm>
                <a:off x="4614055" y="2720205"/>
                <a:ext cx="264277" cy="123838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1306" extrusionOk="0">
                    <a:moveTo>
                      <a:pt x="2500" y="1"/>
                    </a:moveTo>
                    <a:cubicBezTo>
                      <a:pt x="2468" y="16"/>
                      <a:pt x="2452" y="48"/>
                      <a:pt x="2436" y="80"/>
                    </a:cubicBezTo>
                    <a:cubicBezTo>
                      <a:pt x="2436" y="112"/>
                      <a:pt x="2436" y="144"/>
                      <a:pt x="2468" y="192"/>
                    </a:cubicBezTo>
                    <a:cubicBezTo>
                      <a:pt x="2516" y="271"/>
                      <a:pt x="2579" y="351"/>
                      <a:pt x="2643" y="399"/>
                    </a:cubicBezTo>
                    <a:lnTo>
                      <a:pt x="2691" y="430"/>
                    </a:lnTo>
                    <a:cubicBezTo>
                      <a:pt x="2675" y="414"/>
                      <a:pt x="2675" y="399"/>
                      <a:pt x="2675" y="399"/>
                    </a:cubicBezTo>
                    <a:lnTo>
                      <a:pt x="2643" y="367"/>
                    </a:lnTo>
                    <a:cubicBezTo>
                      <a:pt x="2579" y="303"/>
                      <a:pt x="2532" y="239"/>
                      <a:pt x="2484" y="176"/>
                    </a:cubicBezTo>
                    <a:cubicBezTo>
                      <a:pt x="2468" y="144"/>
                      <a:pt x="2468" y="112"/>
                      <a:pt x="2468" y="80"/>
                    </a:cubicBezTo>
                    <a:cubicBezTo>
                      <a:pt x="2468" y="64"/>
                      <a:pt x="2484" y="48"/>
                      <a:pt x="2516" y="32"/>
                    </a:cubicBezTo>
                    <a:lnTo>
                      <a:pt x="2532" y="32"/>
                    </a:lnTo>
                    <a:cubicBezTo>
                      <a:pt x="2532" y="16"/>
                      <a:pt x="2532" y="16"/>
                      <a:pt x="2532" y="1"/>
                    </a:cubicBezTo>
                    <a:close/>
                    <a:moveTo>
                      <a:pt x="1815" y="208"/>
                    </a:moveTo>
                    <a:cubicBezTo>
                      <a:pt x="1991" y="319"/>
                      <a:pt x="2054" y="542"/>
                      <a:pt x="1991" y="733"/>
                    </a:cubicBezTo>
                    <a:cubicBezTo>
                      <a:pt x="1863" y="621"/>
                      <a:pt x="1784" y="462"/>
                      <a:pt x="1752" y="303"/>
                    </a:cubicBezTo>
                    <a:cubicBezTo>
                      <a:pt x="1752" y="271"/>
                      <a:pt x="1752" y="239"/>
                      <a:pt x="1768" y="223"/>
                    </a:cubicBezTo>
                    <a:cubicBezTo>
                      <a:pt x="1768" y="208"/>
                      <a:pt x="1784" y="208"/>
                      <a:pt x="1784" y="208"/>
                    </a:cubicBezTo>
                    <a:close/>
                    <a:moveTo>
                      <a:pt x="781" y="430"/>
                    </a:moveTo>
                    <a:cubicBezTo>
                      <a:pt x="813" y="430"/>
                      <a:pt x="844" y="446"/>
                      <a:pt x="860" y="462"/>
                    </a:cubicBezTo>
                    <a:cubicBezTo>
                      <a:pt x="1020" y="574"/>
                      <a:pt x="1115" y="781"/>
                      <a:pt x="1083" y="972"/>
                    </a:cubicBezTo>
                    <a:cubicBezTo>
                      <a:pt x="1035" y="956"/>
                      <a:pt x="1004" y="924"/>
                      <a:pt x="972" y="908"/>
                    </a:cubicBezTo>
                    <a:cubicBezTo>
                      <a:pt x="844" y="812"/>
                      <a:pt x="749" y="685"/>
                      <a:pt x="717" y="526"/>
                    </a:cubicBezTo>
                    <a:cubicBezTo>
                      <a:pt x="701" y="494"/>
                      <a:pt x="717" y="478"/>
                      <a:pt x="733" y="446"/>
                    </a:cubicBezTo>
                    <a:cubicBezTo>
                      <a:pt x="749" y="430"/>
                      <a:pt x="765" y="430"/>
                      <a:pt x="781" y="430"/>
                    </a:cubicBezTo>
                    <a:close/>
                    <a:moveTo>
                      <a:pt x="1768" y="176"/>
                    </a:moveTo>
                    <a:cubicBezTo>
                      <a:pt x="1752" y="176"/>
                      <a:pt x="1736" y="192"/>
                      <a:pt x="1736" y="208"/>
                    </a:cubicBezTo>
                    <a:cubicBezTo>
                      <a:pt x="1720" y="239"/>
                      <a:pt x="1704" y="271"/>
                      <a:pt x="1720" y="303"/>
                    </a:cubicBezTo>
                    <a:cubicBezTo>
                      <a:pt x="1752" y="478"/>
                      <a:pt x="1831" y="637"/>
                      <a:pt x="1959" y="765"/>
                    </a:cubicBezTo>
                    <a:cubicBezTo>
                      <a:pt x="1879" y="940"/>
                      <a:pt x="1704" y="1051"/>
                      <a:pt x="1529" y="1067"/>
                    </a:cubicBezTo>
                    <a:cubicBezTo>
                      <a:pt x="1504" y="1070"/>
                      <a:pt x="1479" y="1071"/>
                      <a:pt x="1454" y="1071"/>
                    </a:cubicBezTo>
                    <a:cubicBezTo>
                      <a:pt x="1332" y="1071"/>
                      <a:pt x="1205" y="1040"/>
                      <a:pt x="1099" y="987"/>
                    </a:cubicBezTo>
                    <a:cubicBezTo>
                      <a:pt x="1131" y="781"/>
                      <a:pt x="1051" y="558"/>
                      <a:pt x="876" y="446"/>
                    </a:cubicBezTo>
                    <a:cubicBezTo>
                      <a:pt x="839" y="419"/>
                      <a:pt x="802" y="402"/>
                      <a:pt x="768" y="402"/>
                    </a:cubicBezTo>
                    <a:cubicBezTo>
                      <a:pt x="744" y="402"/>
                      <a:pt x="721" y="410"/>
                      <a:pt x="701" y="430"/>
                    </a:cubicBezTo>
                    <a:cubicBezTo>
                      <a:pt x="685" y="462"/>
                      <a:pt x="669" y="494"/>
                      <a:pt x="685" y="542"/>
                    </a:cubicBezTo>
                    <a:cubicBezTo>
                      <a:pt x="717" y="701"/>
                      <a:pt x="813" y="844"/>
                      <a:pt x="956" y="940"/>
                    </a:cubicBezTo>
                    <a:cubicBezTo>
                      <a:pt x="988" y="956"/>
                      <a:pt x="1035" y="987"/>
                      <a:pt x="1067" y="1003"/>
                    </a:cubicBezTo>
                    <a:cubicBezTo>
                      <a:pt x="1067" y="1035"/>
                      <a:pt x="1067" y="1051"/>
                      <a:pt x="1051" y="1083"/>
                    </a:cubicBezTo>
                    <a:cubicBezTo>
                      <a:pt x="1020" y="1163"/>
                      <a:pt x="956" y="1242"/>
                      <a:pt x="876" y="1274"/>
                    </a:cubicBezTo>
                    <a:cubicBezTo>
                      <a:pt x="844" y="1282"/>
                      <a:pt x="813" y="1286"/>
                      <a:pt x="779" y="1286"/>
                    </a:cubicBezTo>
                    <a:cubicBezTo>
                      <a:pt x="745" y="1286"/>
                      <a:pt x="709" y="1282"/>
                      <a:pt x="669" y="1274"/>
                    </a:cubicBezTo>
                    <a:cubicBezTo>
                      <a:pt x="351" y="1210"/>
                      <a:pt x="96" y="956"/>
                      <a:pt x="33" y="637"/>
                    </a:cubicBezTo>
                    <a:cubicBezTo>
                      <a:pt x="33" y="637"/>
                      <a:pt x="33" y="621"/>
                      <a:pt x="17" y="621"/>
                    </a:cubicBezTo>
                    <a:cubicBezTo>
                      <a:pt x="17" y="621"/>
                      <a:pt x="1" y="637"/>
                      <a:pt x="1" y="637"/>
                    </a:cubicBezTo>
                    <a:cubicBezTo>
                      <a:pt x="80" y="972"/>
                      <a:pt x="335" y="1242"/>
                      <a:pt x="669" y="1306"/>
                    </a:cubicBezTo>
                    <a:lnTo>
                      <a:pt x="765" y="1306"/>
                    </a:lnTo>
                    <a:cubicBezTo>
                      <a:pt x="813" y="1306"/>
                      <a:pt x="844" y="1290"/>
                      <a:pt x="892" y="1274"/>
                    </a:cubicBezTo>
                    <a:cubicBezTo>
                      <a:pt x="988" y="1242"/>
                      <a:pt x="1051" y="1163"/>
                      <a:pt x="1083" y="1067"/>
                    </a:cubicBezTo>
                    <a:lnTo>
                      <a:pt x="1099" y="1003"/>
                    </a:lnTo>
                    <a:cubicBezTo>
                      <a:pt x="1218" y="1056"/>
                      <a:pt x="1336" y="1087"/>
                      <a:pt x="1464" y="1087"/>
                    </a:cubicBezTo>
                    <a:cubicBezTo>
                      <a:pt x="1491" y="1087"/>
                      <a:pt x="1518" y="1086"/>
                      <a:pt x="1545" y="1083"/>
                    </a:cubicBezTo>
                    <a:cubicBezTo>
                      <a:pt x="1736" y="1051"/>
                      <a:pt x="1895" y="940"/>
                      <a:pt x="1991" y="781"/>
                    </a:cubicBezTo>
                    <a:cubicBezTo>
                      <a:pt x="2006" y="781"/>
                      <a:pt x="2022" y="796"/>
                      <a:pt x="2038" y="812"/>
                    </a:cubicBezTo>
                    <a:cubicBezTo>
                      <a:pt x="2070" y="844"/>
                      <a:pt x="2102" y="860"/>
                      <a:pt x="2134" y="892"/>
                    </a:cubicBezTo>
                    <a:cubicBezTo>
                      <a:pt x="2217" y="938"/>
                      <a:pt x="2317" y="963"/>
                      <a:pt x="2414" y="963"/>
                    </a:cubicBezTo>
                    <a:cubicBezTo>
                      <a:pt x="2483" y="963"/>
                      <a:pt x="2551" y="950"/>
                      <a:pt x="2611" y="924"/>
                    </a:cubicBezTo>
                    <a:cubicBezTo>
                      <a:pt x="2675" y="876"/>
                      <a:pt x="2723" y="828"/>
                      <a:pt x="2755" y="765"/>
                    </a:cubicBezTo>
                    <a:cubicBezTo>
                      <a:pt x="2770" y="749"/>
                      <a:pt x="2786" y="717"/>
                      <a:pt x="2786" y="685"/>
                    </a:cubicBezTo>
                    <a:cubicBezTo>
                      <a:pt x="2786" y="685"/>
                      <a:pt x="2786" y="669"/>
                      <a:pt x="2770" y="653"/>
                    </a:cubicBezTo>
                    <a:cubicBezTo>
                      <a:pt x="2770" y="685"/>
                      <a:pt x="2755" y="717"/>
                      <a:pt x="2739" y="749"/>
                    </a:cubicBezTo>
                    <a:cubicBezTo>
                      <a:pt x="2723" y="812"/>
                      <a:pt x="2659" y="876"/>
                      <a:pt x="2595" y="908"/>
                    </a:cubicBezTo>
                    <a:cubicBezTo>
                      <a:pt x="2536" y="934"/>
                      <a:pt x="2473" y="947"/>
                      <a:pt x="2410" y="947"/>
                    </a:cubicBezTo>
                    <a:cubicBezTo>
                      <a:pt x="2322" y="947"/>
                      <a:pt x="2233" y="922"/>
                      <a:pt x="2150" y="876"/>
                    </a:cubicBezTo>
                    <a:cubicBezTo>
                      <a:pt x="2118" y="844"/>
                      <a:pt x="2070" y="812"/>
                      <a:pt x="2038" y="781"/>
                    </a:cubicBezTo>
                    <a:lnTo>
                      <a:pt x="2006" y="765"/>
                    </a:lnTo>
                    <a:cubicBezTo>
                      <a:pt x="2006" y="749"/>
                      <a:pt x="2006" y="749"/>
                      <a:pt x="2006" y="733"/>
                    </a:cubicBezTo>
                    <a:cubicBezTo>
                      <a:pt x="2022" y="717"/>
                      <a:pt x="2022" y="685"/>
                      <a:pt x="2038" y="653"/>
                    </a:cubicBezTo>
                    <a:cubicBezTo>
                      <a:pt x="2022" y="637"/>
                      <a:pt x="2022" y="637"/>
                      <a:pt x="2038" y="621"/>
                    </a:cubicBezTo>
                    <a:cubicBezTo>
                      <a:pt x="2022" y="621"/>
                      <a:pt x="2022" y="605"/>
                      <a:pt x="2038" y="590"/>
                    </a:cubicBezTo>
                    <a:cubicBezTo>
                      <a:pt x="2022" y="590"/>
                      <a:pt x="2022" y="574"/>
                      <a:pt x="2038" y="574"/>
                    </a:cubicBezTo>
                    <a:cubicBezTo>
                      <a:pt x="2022" y="414"/>
                      <a:pt x="1943" y="271"/>
                      <a:pt x="1815" y="192"/>
                    </a:cubicBezTo>
                    <a:cubicBezTo>
                      <a:pt x="1800" y="192"/>
                      <a:pt x="1784" y="176"/>
                      <a:pt x="1768" y="176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61"/>
              <p:cNvSpPr/>
              <p:nvPr/>
            </p:nvSpPr>
            <p:spPr>
              <a:xfrm>
                <a:off x="4692573" y="2633438"/>
                <a:ext cx="154091" cy="86857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16" extrusionOk="0">
                    <a:moveTo>
                      <a:pt x="749" y="24"/>
                    </a:moveTo>
                    <a:cubicBezTo>
                      <a:pt x="780" y="24"/>
                      <a:pt x="812" y="40"/>
                      <a:pt x="828" y="56"/>
                    </a:cubicBezTo>
                    <a:cubicBezTo>
                      <a:pt x="1003" y="167"/>
                      <a:pt x="1083" y="374"/>
                      <a:pt x="1051" y="565"/>
                    </a:cubicBezTo>
                    <a:cubicBezTo>
                      <a:pt x="1019" y="549"/>
                      <a:pt x="972" y="518"/>
                      <a:pt x="940" y="502"/>
                    </a:cubicBezTo>
                    <a:cubicBezTo>
                      <a:pt x="812" y="406"/>
                      <a:pt x="717" y="279"/>
                      <a:pt x="685" y="120"/>
                    </a:cubicBezTo>
                    <a:cubicBezTo>
                      <a:pt x="685" y="88"/>
                      <a:pt x="685" y="56"/>
                      <a:pt x="701" y="40"/>
                    </a:cubicBezTo>
                    <a:cubicBezTo>
                      <a:pt x="717" y="24"/>
                      <a:pt x="733" y="24"/>
                      <a:pt x="749" y="24"/>
                    </a:cubicBezTo>
                    <a:close/>
                    <a:moveTo>
                      <a:pt x="765" y="0"/>
                    </a:moveTo>
                    <a:cubicBezTo>
                      <a:pt x="737" y="0"/>
                      <a:pt x="709" y="8"/>
                      <a:pt x="685" y="24"/>
                    </a:cubicBezTo>
                    <a:cubicBezTo>
                      <a:pt x="653" y="56"/>
                      <a:pt x="653" y="104"/>
                      <a:pt x="669" y="136"/>
                    </a:cubicBezTo>
                    <a:cubicBezTo>
                      <a:pt x="701" y="295"/>
                      <a:pt x="796" y="438"/>
                      <a:pt x="924" y="534"/>
                    </a:cubicBezTo>
                    <a:cubicBezTo>
                      <a:pt x="972" y="565"/>
                      <a:pt x="1003" y="581"/>
                      <a:pt x="1051" y="613"/>
                    </a:cubicBezTo>
                    <a:cubicBezTo>
                      <a:pt x="1035" y="629"/>
                      <a:pt x="1035" y="645"/>
                      <a:pt x="1035" y="677"/>
                    </a:cubicBezTo>
                    <a:cubicBezTo>
                      <a:pt x="1003" y="756"/>
                      <a:pt x="940" y="836"/>
                      <a:pt x="860" y="868"/>
                    </a:cubicBezTo>
                    <a:cubicBezTo>
                      <a:pt x="813" y="886"/>
                      <a:pt x="772" y="894"/>
                      <a:pt x="733" y="894"/>
                    </a:cubicBezTo>
                    <a:cubicBezTo>
                      <a:pt x="706" y="894"/>
                      <a:pt x="680" y="890"/>
                      <a:pt x="653" y="884"/>
                    </a:cubicBezTo>
                    <a:cubicBezTo>
                      <a:pt x="335" y="820"/>
                      <a:pt x="80" y="565"/>
                      <a:pt x="16" y="247"/>
                    </a:cubicBezTo>
                    <a:lnTo>
                      <a:pt x="1" y="247"/>
                    </a:lnTo>
                    <a:lnTo>
                      <a:pt x="1" y="263"/>
                    </a:lnTo>
                    <a:cubicBezTo>
                      <a:pt x="64" y="597"/>
                      <a:pt x="319" y="852"/>
                      <a:pt x="653" y="916"/>
                    </a:cubicBezTo>
                    <a:lnTo>
                      <a:pt x="749" y="916"/>
                    </a:lnTo>
                    <a:cubicBezTo>
                      <a:pt x="892" y="916"/>
                      <a:pt x="1035" y="820"/>
                      <a:pt x="1067" y="677"/>
                    </a:cubicBezTo>
                    <a:cubicBezTo>
                      <a:pt x="1067" y="661"/>
                      <a:pt x="1083" y="645"/>
                      <a:pt x="1083" y="613"/>
                    </a:cubicBezTo>
                    <a:cubicBezTo>
                      <a:pt x="1182" y="675"/>
                      <a:pt x="1300" y="698"/>
                      <a:pt x="1414" y="698"/>
                    </a:cubicBezTo>
                    <a:cubicBezTo>
                      <a:pt x="1448" y="698"/>
                      <a:pt x="1481" y="696"/>
                      <a:pt x="1513" y="693"/>
                    </a:cubicBezTo>
                    <a:cubicBezTo>
                      <a:pt x="1560" y="693"/>
                      <a:pt x="1592" y="677"/>
                      <a:pt x="1624" y="677"/>
                    </a:cubicBezTo>
                    <a:lnTo>
                      <a:pt x="1624" y="629"/>
                    </a:lnTo>
                    <a:cubicBezTo>
                      <a:pt x="1576" y="645"/>
                      <a:pt x="1545" y="661"/>
                      <a:pt x="1497" y="661"/>
                    </a:cubicBezTo>
                    <a:cubicBezTo>
                      <a:pt x="1472" y="664"/>
                      <a:pt x="1448" y="665"/>
                      <a:pt x="1423" y="665"/>
                    </a:cubicBezTo>
                    <a:cubicBezTo>
                      <a:pt x="1305" y="665"/>
                      <a:pt x="1188" y="634"/>
                      <a:pt x="1083" y="581"/>
                    </a:cubicBezTo>
                    <a:cubicBezTo>
                      <a:pt x="1115" y="374"/>
                      <a:pt x="1019" y="152"/>
                      <a:pt x="844" y="24"/>
                    </a:cubicBezTo>
                    <a:cubicBezTo>
                      <a:pt x="820" y="8"/>
                      <a:pt x="792" y="0"/>
                      <a:pt x="765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61"/>
              <p:cNvSpPr/>
              <p:nvPr/>
            </p:nvSpPr>
            <p:spPr>
              <a:xfrm>
                <a:off x="4730315" y="3065853"/>
                <a:ext cx="259726" cy="95202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1004" extrusionOk="0">
                    <a:moveTo>
                      <a:pt x="2531" y="1"/>
                    </a:moveTo>
                    <a:cubicBezTo>
                      <a:pt x="2515" y="144"/>
                      <a:pt x="2420" y="271"/>
                      <a:pt x="2277" y="319"/>
                    </a:cubicBezTo>
                    <a:lnTo>
                      <a:pt x="2261" y="319"/>
                    </a:lnTo>
                    <a:cubicBezTo>
                      <a:pt x="2237" y="324"/>
                      <a:pt x="2216" y="326"/>
                      <a:pt x="2195" y="326"/>
                    </a:cubicBezTo>
                    <a:cubicBezTo>
                      <a:pt x="2144" y="326"/>
                      <a:pt x="2099" y="314"/>
                      <a:pt x="2054" y="303"/>
                    </a:cubicBezTo>
                    <a:cubicBezTo>
                      <a:pt x="1990" y="287"/>
                      <a:pt x="1926" y="255"/>
                      <a:pt x="1895" y="192"/>
                    </a:cubicBezTo>
                    <a:lnTo>
                      <a:pt x="1879" y="192"/>
                    </a:lnTo>
                    <a:lnTo>
                      <a:pt x="1879" y="208"/>
                    </a:lnTo>
                    <a:cubicBezTo>
                      <a:pt x="1879" y="224"/>
                      <a:pt x="1879" y="239"/>
                      <a:pt x="1879" y="255"/>
                    </a:cubicBezTo>
                    <a:cubicBezTo>
                      <a:pt x="1863" y="383"/>
                      <a:pt x="1767" y="494"/>
                      <a:pt x="1640" y="542"/>
                    </a:cubicBezTo>
                    <a:cubicBezTo>
                      <a:pt x="1611" y="548"/>
                      <a:pt x="1582" y="551"/>
                      <a:pt x="1553" y="551"/>
                    </a:cubicBezTo>
                    <a:cubicBezTo>
                      <a:pt x="1436" y="551"/>
                      <a:pt x="1322" y="500"/>
                      <a:pt x="1258" y="399"/>
                    </a:cubicBezTo>
                    <a:lnTo>
                      <a:pt x="1242" y="399"/>
                    </a:lnTo>
                    <a:cubicBezTo>
                      <a:pt x="1226" y="399"/>
                      <a:pt x="1226" y="415"/>
                      <a:pt x="1226" y="415"/>
                    </a:cubicBezTo>
                    <a:cubicBezTo>
                      <a:pt x="1226" y="415"/>
                      <a:pt x="1226" y="430"/>
                      <a:pt x="1226" y="430"/>
                    </a:cubicBezTo>
                    <a:cubicBezTo>
                      <a:pt x="1226" y="430"/>
                      <a:pt x="1226" y="446"/>
                      <a:pt x="1226" y="446"/>
                    </a:cubicBezTo>
                    <a:cubicBezTo>
                      <a:pt x="1186" y="647"/>
                      <a:pt x="1020" y="759"/>
                      <a:pt x="847" y="759"/>
                    </a:cubicBezTo>
                    <a:cubicBezTo>
                      <a:pt x="745" y="759"/>
                      <a:pt x="640" y="720"/>
                      <a:pt x="558" y="637"/>
                    </a:cubicBezTo>
                    <a:lnTo>
                      <a:pt x="542" y="637"/>
                    </a:lnTo>
                    <a:lnTo>
                      <a:pt x="542" y="653"/>
                    </a:lnTo>
                    <a:cubicBezTo>
                      <a:pt x="542" y="669"/>
                      <a:pt x="542" y="669"/>
                      <a:pt x="542" y="685"/>
                    </a:cubicBezTo>
                    <a:cubicBezTo>
                      <a:pt x="542" y="701"/>
                      <a:pt x="542" y="717"/>
                      <a:pt x="542" y="733"/>
                    </a:cubicBezTo>
                    <a:cubicBezTo>
                      <a:pt x="523" y="881"/>
                      <a:pt x="397" y="965"/>
                      <a:pt x="269" y="965"/>
                    </a:cubicBezTo>
                    <a:cubicBezTo>
                      <a:pt x="178" y="965"/>
                      <a:pt x="86" y="922"/>
                      <a:pt x="32" y="828"/>
                    </a:cubicBezTo>
                    <a:lnTo>
                      <a:pt x="16" y="828"/>
                    </a:lnTo>
                    <a:cubicBezTo>
                      <a:pt x="0" y="828"/>
                      <a:pt x="0" y="844"/>
                      <a:pt x="16" y="844"/>
                    </a:cubicBezTo>
                    <a:cubicBezTo>
                      <a:pt x="64" y="940"/>
                      <a:pt x="176" y="1003"/>
                      <a:pt x="271" y="1003"/>
                    </a:cubicBezTo>
                    <a:cubicBezTo>
                      <a:pt x="303" y="1003"/>
                      <a:pt x="335" y="988"/>
                      <a:pt x="367" y="988"/>
                    </a:cubicBezTo>
                    <a:cubicBezTo>
                      <a:pt x="462" y="940"/>
                      <a:pt x="542" y="860"/>
                      <a:pt x="558" y="765"/>
                    </a:cubicBezTo>
                    <a:cubicBezTo>
                      <a:pt x="558" y="749"/>
                      <a:pt x="558" y="733"/>
                      <a:pt x="558" y="717"/>
                    </a:cubicBezTo>
                    <a:cubicBezTo>
                      <a:pt x="558" y="717"/>
                      <a:pt x="558" y="701"/>
                      <a:pt x="558" y="685"/>
                    </a:cubicBezTo>
                    <a:cubicBezTo>
                      <a:pt x="642" y="758"/>
                      <a:pt x="742" y="792"/>
                      <a:pt x="841" y="792"/>
                    </a:cubicBezTo>
                    <a:cubicBezTo>
                      <a:pt x="1021" y="792"/>
                      <a:pt x="1196" y="679"/>
                      <a:pt x="1258" y="494"/>
                    </a:cubicBezTo>
                    <a:cubicBezTo>
                      <a:pt x="1258" y="478"/>
                      <a:pt x="1258" y="462"/>
                      <a:pt x="1258" y="446"/>
                    </a:cubicBezTo>
                    <a:cubicBezTo>
                      <a:pt x="1334" y="535"/>
                      <a:pt x="1440" y="583"/>
                      <a:pt x="1561" y="583"/>
                    </a:cubicBezTo>
                    <a:cubicBezTo>
                      <a:pt x="1592" y="583"/>
                      <a:pt x="1623" y="580"/>
                      <a:pt x="1656" y="574"/>
                    </a:cubicBezTo>
                    <a:cubicBezTo>
                      <a:pt x="1767" y="526"/>
                      <a:pt x="1863" y="430"/>
                      <a:pt x="1895" y="303"/>
                    </a:cubicBezTo>
                    <a:lnTo>
                      <a:pt x="1895" y="255"/>
                    </a:lnTo>
                    <a:lnTo>
                      <a:pt x="1895" y="239"/>
                    </a:lnTo>
                    <a:cubicBezTo>
                      <a:pt x="1942" y="287"/>
                      <a:pt x="1990" y="319"/>
                      <a:pt x="2054" y="335"/>
                    </a:cubicBezTo>
                    <a:cubicBezTo>
                      <a:pt x="2094" y="351"/>
                      <a:pt x="2129" y="359"/>
                      <a:pt x="2165" y="359"/>
                    </a:cubicBezTo>
                    <a:cubicBezTo>
                      <a:pt x="2201" y="359"/>
                      <a:pt x="2237" y="351"/>
                      <a:pt x="2277" y="335"/>
                    </a:cubicBezTo>
                    <a:lnTo>
                      <a:pt x="2293" y="335"/>
                    </a:lnTo>
                    <a:cubicBezTo>
                      <a:pt x="2420" y="287"/>
                      <a:pt x="2515" y="192"/>
                      <a:pt x="2563" y="48"/>
                    </a:cubicBezTo>
                    <a:lnTo>
                      <a:pt x="2563" y="32"/>
                    </a:lnTo>
                    <a:lnTo>
                      <a:pt x="2579" y="32"/>
                    </a:lnTo>
                    <a:cubicBezTo>
                      <a:pt x="2627" y="64"/>
                      <a:pt x="2675" y="80"/>
                      <a:pt x="2738" y="80"/>
                    </a:cubicBezTo>
                    <a:cubicBezTo>
                      <a:pt x="2738" y="64"/>
                      <a:pt x="2706" y="64"/>
                      <a:pt x="2706" y="64"/>
                    </a:cubicBezTo>
                    <a:cubicBezTo>
                      <a:pt x="2659" y="48"/>
                      <a:pt x="2595" y="32"/>
                      <a:pt x="2547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61"/>
              <p:cNvSpPr/>
              <p:nvPr/>
            </p:nvSpPr>
            <p:spPr>
              <a:xfrm>
                <a:off x="4775643" y="3129672"/>
                <a:ext cx="185667" cy="167267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764" extrusionOk="0">
                    <a:moveTo>
                      <a:pt x="24" y="0"/>
                    </a:moveTo>
                    <a:cubicBezTo>
                      <a:pt x="20" y="0"/>
                      <a:pt x="16" y="4"/>
                      <a:pt x="16" y="12"/>
                    </a:cubicBezTo>
                    <a:cubicBezTo>
                      <a:pt x="0" y="12"/>
                      <a:pt x="0" y="12"/>
                      <a:pt x="16" y="28"/>
                    </a:cubicBezTo>
                    <a:cubicBezTo>
                      <a:pt x="462" y="697"/>
                      <a:pt x="1066" y="1270"/>
                      <a:pt x="1767" y="1683"/>
                    </a:cubicBezTo>
                    <a:cubicBezTo>
                      <a:pt x="1831" y="1715"/>
                      <a:pt x="1894" y="1731"/>
                      <a:pt x="1958" y="1763"/>
                    </a:cubicBezTo>
                    <a:cubicBezTo>
                      <a:pt x="1178" y="1349"/>
                      <a:pt x="509" y="744"/>
                      <a:pt x="32" y="12"/>
                    </a:cubicBezTo>
                    <a:cubicBezTo>
                      <a:pt x="32" y="4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61"/>
              <p:cNvSpPr/>
              <p:nvPr/>
            </p:nvSpPr>
            <p:spPr>
              <a:xfrm>
                <a:off x="4845057" y="3106629"/>
                <a:ext cx="234028" cy="227953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404" extrusionOk="0">
                    <a:moveTo>
                      <a:pt x="0" y="0"/>
                    </a:moveTo>
                    <a:cubicBezTo>
                      <a:pt x="0" y="0"/>
                      <a:pt x="0" y="16"/>
                      <a:pt x="0" y="16"/>
                    </a:cubicBezTo>
                    <a:cubicBezTo>
                      <a:pt x="287" y="526"/>
                      <a:pt x="653" y="987"/>
                      <a:pt x="1067" y="1369"/>
                    </a:cubicBezTo>
                    <a:cubicBezTo>
                      <a:pt x="1465" y="1767"/>
                      <a:pt x="1894" y="2117"/>
                      <a:pt x="2388" y="2388"/>
                    </a:cubicBezTo>
                    <a:lnTo>
                      <a:pt x="2420" y="2404"/>
                    </a:lnTo>
                    <a:lnTo>
                      <a:pt x="2467" y="2404"/>
                    </a:lnTo>
                    <a:cubicBezTo>
                      <a:pt x="1958" y="2133"/>
                      <a:pt x="1496" y="1767"/>
                      <a:pt x="1099" y="1353"/>
                    </a:cubicBezTo>
                    <a:cubicBezTo>
                      <a:pt x="653" y="955"/>
                      <a:pt x="303" y="510"/>
                      <a:pt x="16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61"/>
              <p:cNvSpPr/>
              <p:nvPr/>
            </p:nvSpPr>
            <p:spPr>
              <a:xfrm>
                <a:off x="4906885" y="3088896"/>
                <a:ext cx="179693" cy="238194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512" extrusionOk="0">
                    <a:moveTo>
                      <a:pt x="9" y="0"/>
                    </a:moveTo>
                    <a:cubicBezTo>
                      <a:pt x="5" y="0"/>
                      <a:pt x="1" y="4"/>
                      <a:pt x="1" y="12"/>
                    </a:cubicBezTo>
                    <a:cubicBezTo>
                      <a:pt x="1" y="12"/>
                      <a:pt x="1" y="12"/>
                      <a:pt x="1" y="28"/>
                    </a:cubicBezTo>
                    <a:cubicBezTo>
                      <a:pt x="510" y="936"/>
                      <a:pt x="1147" y="1779"/>
                      <a:pt x="1895" y="2511"/>
                    </a:cubicBezTo>
                    <a:cubicBezTo>
                      <a:pt x="1895" y="2495"/>
                      <a:pt x="1895" y="2480"/>
                      <a:pt x="1895" y="2480"/>
                    </a:cubicBezTo>
                    <a:cubicBezTo>
                      <a:pt x="1147" y="1747"/>
                      <a:pt x="526" y="920"/>
                      <a:pt x="17" y="12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61"/>
              <p:cNvSpPr/>
              <p:nvPr/>
            </p:nvSpPr>
            <p:spPr>
              <a:xfrm>
                <a:off x="4970325" y="3064336"/>
                <a:ext cx="92170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2086" extrusionOk="0">
                    <a:moveTo>
                      <a:pt x="16" y="1"/>
                    </a:moveTo>
                    <a:cubicBezTo>
                      <a:pt x="16" y="1"/>
                      <a:pt x="0" y="17"/>
                      <a:pt x="0" y="17"/>
                    </a:cubicBezTo>
                    <a:cubicBezTo>
                      <a:pt x="175" y="574"/>
                      <a:pt x="414" y="1099"/>
                      <a:pt x="701" y="1592"/>
                    </a:cubicBezTo>
                    <a:cubicBezTo>
                      <a:pt x="796" y="1752"/>
                      <a:pt x="876" y="1927"/>
                      <a:pt x="971" y="2086"/>
                    </a:cubicBezTo>
                    <a:lnTo>
                      <a:pt x="908" y="1895"/>
                    </a:lnTo>
                    <a:cubicBezTo>
                      <a:pt x="844" y="1799"/>
                      <a:pt x="780" y="1688"/>
                      <a:pt x="733" y="1577"/>
                    </a:cubicBezTo>
                    <a:cubicBezTo>
                      <a:pt x="430" y="1083"/>
                      <a:pt x="207" y="558"/>
                      <a:pt x="32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61"/>
              <p:cNvSpPr/>
              <p:nvPr/>
            </p:nvSpPr>
            <p:spPr>
              <a:xfrm>
                <a:off x="4414821" y="2352273"/>
                <a:ext cx="344215" cy="284942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3005" extrusionOk="0">
                    <a:moveTo>
                      <a:pt x="1686" y="1"/>
                    </a:moveTo>
                    <a:cubicBezTo>
                      <a:pt x="1495" y="1"/>
                      <a:pt x="1302" y="26"/>
                      <a:pt x="1115" y="76"/>
                    </a:cubicBezTo>
                    <a:cubicBezTo>
                      <a:pt x="924" y="220"/>
                      <a:pt x="765" y="395"/>
                      <a:pt x="637" y="586"/>
                    </a:cubicBezTo>
                    <a:cubicBezTo>
                      <a:pt x="239" y="1159"/>
                      <a:pt x="64" y="1875"/>
                      <a:pt x="160" y="2575"/>
                    </a:cubicBezTo>
                    <a:cubicBezTo>
                      <a:pt x="160" y="2575"/>
                      <a:pt x="160" y="2591"/>
                      <a:pt x="160" y="2607"/>
                    </a:cubicBezTo>
                    <a:cubicBezTo>
                      <a:pt x="112" y="2655"/>
                      <a:pt x="64" y="2703"/>
                      <a:pt x="1" y="2750"/>
                    </a:cubicBezTo>
                    <a:cubicBezTo>
                      <a:pt x="176" y="2878"/>
                      <a:pt x="399" y="2941"/>
                      <a:pt x="606" y="2941"/>
                    </a:cubicBezTo>
                    <a:cubicBezTo>
                      <a:pt x="930" y="2984"/>
                      <a:pt x="1251" y="3004"/>
                      <a:pt x="1571" y="3004"/>
                    </a:cubicBezTo>
                    <a:cubicBezTo>
                      <a:pt x="1975" y="3004"/>
                      <a:pt x="2378" y="2972"/>
                      <a:pt x="2786" y="2910"/>
                    </a:cubicBezTo>
                    <a:cubicBezTo>
                      <a:pt x="2993" y="2878"/>
                      <a:pt x="3216" y="2782"/>
                      <a:pt x="3375" y="2623"/>
                    </a:cubicBezTo>
                    <a:cubicBezTo>
                      <a:pt x="3534" y="2432"/>
                      <a:pt x="3630" y="2193"/>
                      <a:pt x="3630" y="1955"/>
                    </a:cubicBezTo>
                    <a:cubicBezTo>
                      <a:pt x="3630" y="1206"/>
                      <a:pt x="3216" y="522"/>
                      <a:pt x="2548" y="188"/>
                    </a:cubicBezTo>
                    <a:cubicBezTo>
                      <a:pt x="2277" y="62"/>
                      <a:pt x="1982" y="1"/>
                      <a:pt x="16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61"/>
              <p:cNvSpPr/>
              <p:nvPr/>
            </p:nvSpPr>
            <p:spPr>
              <a:xfrm>
                <a:off x="4414821" y="2343643"/>
                <a:ext cx="332172" cy="284467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000" extrusionOk="0">
                    <a:moveTo>
                      <a:pt x="1537" y="0"/>
                    </a:moveTo>
                    <a:cubicBezTo>
                      <a:pt x="1476" y="0"/>
                      <a:pt x="1415" y="3"/>
                      <a:pt x="1354" y="8"/>
                    </a:cubicBezTo>
                    <a:cubicBezTo>
                      <a:pt x="1258" y="56"/>
                      <a:pt x="1179" y="120"/>
                      <a:pt x="1115" y="167"/>
                    </a:cubicBezTo>
                    <a:cubicBezTo>
                      <a:pt x="924" y="311"/>
                      <a:pt x="765" y="486"/>
                      <a:pt x="637" y="677"/>
                    </a:cubicBezTo>
                    <a:cubicBezTo>
                      <a:pt x="239" y="1250"/>
                      <a:pt x="80" y="1966"/>
                      <a:pt x="176" y="2666"/>
                    </a:cubicBezTo>
                    <a:cubicBezTo>
                      <a:pt x="176" y="2666"/>
                      <a:pt x="176" y="2682"/>
                      <a:pt x="176" y="2698"/>
                    </a:cubicBezTo>
                    <a:cubicBezTo>
                      <a:pt x="112" y="2746"/>
                      <a:pt x="64" y="2794"/>
                      <a:pt x="1" y="2841"/>
                    </a:cubicBezTo>
                    <a:cubicBezTo>
                      <a:pt x="160" y="2905"/>
                      <a:pt x="319" y="2937"/>
                      <a:pt x="478" y="2937"/>
                    </a:cubicBezTo>
                    <a:cubicBezTo>
                      <a:pt x="795" y="2979"/>
                      <a:pt x="1115" y="3000"/>
                      <a:pt x="1436" y="3000"/>
                    </a:cubicBezTo>
                    <a:cubicBezTo>
                      <a:pt x="1840" y="3000"/>
                      <a:pt x="2244" y="2967"/>
                      <a:pt x="2643" y="2905"/>
                    </a:cubicBezTo>
                    <a:cubicBezTo>
                      <a:pt x="2866" y="2873"/>
                      <a:pt x="3073" y="2778"/>
                      <a:pt x="3248" y="2635"/>
                    </a:cubicBezTo>
                    <a:cubicBezTo>
                      <a:pt x="3407" y="2444"/>
                      <a:pt x="3487" y="2205"/>
                      <a:pt x="3487" y="1950"/>
                    </a:cubicBezTo>
                    <a:cubicBezTo>
                      <a:pt x="3503" y="1202"/>
                      <a:pt x="3089" y="518"/>
                      <a:pt x="2420" y="199"/>
                    </a:cubicBezTo>
                    <a:cubicBezTo>
                      <a:pt x="2142" y="67"/>
                      <a:pt x="1841" y="0"/>
                      <a:pt x="1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61"/>
              <p:cNvSpPr/>
              <p:nvPr/>
            </p:nvSpPr>
            <p:spPr>
              <a:xfrm>
                <a:off x="4487270" y="2071203"/>
                <a:ext cx="306474" cy="32761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55" extrusionOk="0">
                    <a:moveTo>
                      <a:pt x="2309" y="0"/>
                    </a:moveTo>
                    <a:cubicBezTo>
                      <a:pt x="1736" y="255"/>
                      <a:pt x="1386" y="844"/>
                      <a:pt x="1147" y="1417"/>
                    </a:cubicBezTo>
                    <a:cubicBezTo>
                      <a:pt x="1004" y="1831"/>
                      <a:pt x="828" y="2213"/>
                      <a:pt x="653" y="2611"/>
                    </a:cubicBezTo>
                    <a:cubicBezTo>
                      <a:pt x="574" y="2738"/>
                      <a:pt x="1" y="3406"/>
                      <a:pt x="478" y="3454"/>
                    </a:cubicBezTo>
                    <a:cubicBezTo>
                      <a:pt x="542" y="3454"/>
                      <a:pt x="622" y="3438"/>
                      <a:pt x="685" y="3391"/>
                    </a:cubicBezTo>
                    <a:cubicBezTo>
                      <a:pt x="940" y="3263"/>
                      <a:pt x="1163" y="3104"/>
                      <a:pt x="1386" y="2913"/>
                    </a:cubicBezTo>
                    <a:lnTo>
                      <a:pt x="2643" y="2913"/>
                    </a:lnTo>
                    <a:cubicBezTo>
                      <a:pt x="2675" y="2913"/>
                      <a:pt x="2707" y="2913"/>
                      <a:pt x="2723" y="2881"/>
                    </a:cubicBezTo>
                    <a:cubicBezTo>
                      <a:pt x="2739" y="2849"/>
                      <a:pt x="2739" y="2817"/>
                      <a:pt x="2707" y="2802"/>
                    </a:cubicBezTo>
                    <a:cubicBezTo>
                      <a:pt x="2691" y="2770"/>
                      <a:pt x="2659" y="2754"/>
                      <a:pt x="2627" y="2754"/>
                    </a:cubicBezTo>
                    <a:cubicBezTo>
                      <a:pt x="2489" y="2711"/>
                      <a:pt x="2351" y="2690"/>
                      <a:pt x="2218" y="2690"/>
                    </a:cubicBezTo>
                    <a:cubicBezTo>
                      <a:pt x="2151" y="2690"/>
                      <a:pt x="2086" y="2695"/>
                      <a:pt x="2022" y="2706"/>
                    </a:cubicBezTo>
                    <a:lnTo>
                      <a:pt x="2484" y="2547"/>
                    </a:lnTo>
                    <a:cubicBezTo>
                      <a:pt x="2611" y="2499"/>
                      <a:pt x="2739" y="2451"/>
                      <a:pt x="2866" y="2404"/>
                    </a:cubicBezTo>
                    <a:cubicBezTo>
                      <a:pt x="2898" y="2388"/>
                      <a:pt x="2930" y="2356"/>
                      <a:pt x="2945" y="2324"/>
                    </a:cubicBezTo>
                    <a:cubicBezTo>
                      <a:pt x="2945" y="2276"/>
                      <a:pt x="2930" y="2244"/>
                      <a:pt x="2898" y="2213"/>
                    </a:cubicBezTo>
                    <a:cubicBezTo>
                      <a:pt x="2850" y="2197"/>
                      <a:pt x="2818" y="2197"/>
                      <a:pt x="2770" y="2197"/>
                    </a:cubicBezTo>
                    <a:cubicBezTo>
                      <a:pt x="2532" y="2197"/>
                      <a:pt x="2293" y="2260"/>
                      <a:pt x="2070" y="2356"/>
                    </a:cubicBezTo>
                    <a:cubicBezTo>
                      <a:pt x="2213" y="2229"/>
                      <a:pt x="2372" y="2133"/>
                      <a:pt x="2532" y="2053"/>
                    </a:cubicBezTo>
                    <a:cubicBezTo>
                      <a:pt x="2770" y="1926"/>
                      <a:pt x="3025" y="1831"/>
                      <a:pt x="3184" y="1624"/>
                    </a:cubicBezTo>
                    <a:cubicBezTo>
                      <a:pt x="3216" y="1592"/>
                      <a:pt x="3232" y="1560"/>
                      <a:pt x="3232" y="1528"/>
                    </a:cubicBezTo>
                    <a:cubicBezTo>
                      <a:pt x="3232" y="1462"/>
                      <a:pt x="3166" y="1429"/>
                      <a:pt x="3098" y="1429"/>
                    </a:cubicBezTo>
                    <a:cubicBezTo>
                      <a:pt x="3084" y="1429"/>
                      <a:pt x="3070" y="1430"/>
                      <a:pt x="3057" y="1433"/>
                    </a:cubicBezTo>
                    <a:cubicBezTo>
                      <a:pt x="2659" y="1465"/>
                      <a:pt x="2341" y="1799"/>
                      <a:pt x="1943" y="1847"/>
                    </a:cubicBezTo>
                    <a:lnTo>
                      <a:pt x="2882" y="621"/>
                    </a:lnTo>
                    <a:cubicBezTo>
                      <a:pt x="2914" y="589"/>
                      <a:pt x="2945" y="509"/>
                      <a:pt x="2898" y="478"/>
                    </a:cubicBezTo>
                    <a:cubicBezTo>
                      <a:pt x="2882" y="470"/>
                      <a:pt x="2866" y="466"/>
                      <a:pt x="2852" y="466"/>
                    </a:cubicBezTo>
                    <a:cubicBezTo>
                      <a:pt x="2838" y="466"/>
                      <a:pt x="2826" y="470"/>
                      <a:pt x="2818" y="478"/>
                    </a:cubicBezTo>
                    <a:cubicBezTo>
                      <a:pt x="2197" y="685"/>
                      <a:pt x="1768" y="1273"/>
                      <a:pt x="1402" y="1815"/>
                    </a:cubicBezTo>
                    <a:cubicBezTo>
                      <a:pt x="1577" y="1258"/>
                      <a:pt x="1990" y="812"/>
                      <a:pt x="2261" y="318"/>
                    </a:cubicBezTo>
                    <a:cubicBezTo>
                      <a:pt x="2341" y="223"/>
                      <a:pt x="2357" y="112"/>
                      <a:pt x="2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61"/>
              <p:cNvSpPr/>
              <p:nvPr/>
            </p:nvSpPr>
            <p:spPr>
              <a:xfrm>
                <a:off x="4568064" y="2445489"/>
                <a:ext cx="43051" cy="35179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71" extrusionOk="0">
                    <a:moveTo>
                      <a:pt x="231" y="1"/>
                    </a:moveTo>
                    <a:cubicBezTo>
                      <a:pt x="120" y="1"/>
                      <a:pt x="40" y="80"/>
                      <a:pt x="40" y="192"/>
                    </a:cubicBezTo>
                    <a:cubicBezTo>
                      <a:pt x="0" y="311"/>
                      <a:pt x="112" y="371"/>
                      <a:pt x="225" y="371"/>
                    </a:cubicBezTo>
                    <a:cubicBezTo>
                      <a:pt x="339" y="371"/>
                      <a:pt x="454" y="311"/>
                      <a:pt x="422" y="192"/>
                    </a:cubicBezTo>
                    <a:cubicBezTo>
                      <a:pt x="422" y="80"/>
                      <a:pt x="343" y="1"/>
                      <a:pt x="231" y="1"/>
                    </a:cubicBezTo>
                    <a:close/>
                  </a:path>
                </a:pathLst>
              </a:custGeom>
              <a:solidFill>
                <a:srgbClr val="1913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1"/>
              <p:cNvSpPr/>
              <p:nvPr/>
            </p:nvSpPr>
            <p:spPr>
              <a:xfrm>
                <a:off x="4576314" y="2475644"/>
                <a:ext cx="114833" cy="98521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39" extrusionOk="0">
                    <a:moveTo>
                      <a:pt x="685" y="1"/>
                    </a:moveTo>
                    <a:cubicBezTo>
                      <a:pt x="224" y="1"/>
                      <a:pt x="1" y="558"/>
                      <a:pt x="319" y="892"/>
                    </a:cubicBezTo>
                    <a:cubicBezTo>
                      <a:pt x="425" y="993"/>
                      <a:pt x="554" y="1038"/>
                      <a:pt x="680" y="1038"/>
                    </a:cubicBezTo>
                    <a:cubicBezTo>
                      <a:pt x="951" y="1038"/>
                      <a:pt x="1211" y="830"/>
                      <a:pt x="1211" y="526"/>
                    </a:cubicBezTo>
                    <a:cubicBezTo>
                      <a:pt x="1211" y="240"/>
                      <a:pt x="972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1"/>
              <p:cNvSpPr/>
              <p:nvPr/>
            </p:nvSpPr>
            <p:spPr>
              <a:xfrm>
                <a:off x="4401261" y="2454592"/>
                <a:ext cx="98239" cy="11625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226" extrusionOk="0">
                    <a:moveTo>
                      <a:pt x="574" y="0"/>
                    </a:moveTo>
                    <a:cubicBezTo>
                      <a:pt x="510" y="16"/>
                      <a:pt x="446" y="64"/>
                      <a:pt x="430" y="127"/>
                    </a:cubicBezTo>
                    <a:cubicBezTo>
                      <a:pt x="160" y="239"/>
                      <a:pt x="0" y="525"/>
                      <a:pt x="32" y="812"/>
                    </a:cubicBezTo>
                    <a:cubicBezTo>
                      <a:pt x="32" y="812"/>
                      <a:pt x="71" y="1059"/>
                      <a:pt x="114" y="1059"/>
                    </a:cubicBezTo>
                    <a:cubicBezTo>
                      <a:pt x="119" y="1059"/>
                      <a:pt x="123" y="1057"/>
                      <a:pt x="128" y="1051"/>
                    </a:cubicBezTo>
                    <a:cubicBezTo>
                      <a:pt x="176" y="987"/>
                      <a:pt x="176" y="876"/>
                      <a:pt x="223" y="844"/>
                    </a:cubicBezTo>
                    <a:lnTo>
                      <a:pt x="303" y="844"/>
                    </a:lnTo>
                    <a:cubicBezTo>
                      <a:pt x="430" y="891"/>
                      <a:pt x="574" y="1226"/>
                      <a:pt x="574" y="1226"/>
                    </a:cubicBezTo>
                    <a:cubicBezTo>
                      <a:pt x="653" y="955"/>
                      <a:pt x="812" y="700"/>
                      <a:pt x="1035" y="509"/>
                    </a:cubicBezTo>
                    <a:cubicBezTo>
                      <a:pt x="1035" y="509"/>
                      <a:pt x="796" y="414"/>
                      <a:pt x="749" y="287"/>
                    </a:cubicBezTo>
                    <a:cubicBezTo>
                      <a:pt x="701" y="143"/>
                      <a:pt x="669" y="0"/>
                      <a:pt x="574" y="0"/>
                    </a:cubicBezTo>
                    <a:close/>
                  </a:path>
                </a:pathLst>
              </a:custGeom>
              <a:solidFill>
                <a:srgbClr val="504D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1"/>
              <p:cNvSpPr/>
              <p:nvPr/>
            </p:nvSpPr>
            <p:spPr>
              <a:xfrm>
                <a:off x="4425442" y="2502859"/>
                <a:ext cx="74058" cy="67988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17" extrusionOk="0">
                    <a:moveTo>
                      <a:pt x="780" y="0"/>
                    </a:moveTo>
                    <a:lnTo>
                      <a:pt x="780" y="0"/>
                    </a:lnTo>
                    <a:cubicBezTo>
                      <a:pt x="541" y="144"/>
                      <a:pt x="287" y="271"/>
                      <a:pt x="0" y="335"/>
                    </a:cubicBezTo>
                    <a:lnTo>
                      <a:pt x="48" y="335"/>
                    </a:lnTo>
                    <a:cubicBezTo>
                      <a:pt x="175" y="382"/>
                      <a:pt x="319" y="717"/>
                      <a:pt x="319" y="717"/>
                    </a:cubicBezTo>
                    <a:cubicBezTo>
                      <a:pt x="398" y="446"/>
                      <a:pt x="557" y="191"/>
                      <a:pt x="780" y="0"/>
                    </a:cubicBezTo>
                    <a:close/>
                  </a:path>
                </a:pathLst>
              </a:custGeom>
              <a:solidFill>
                <a:srgbClr val="4340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1"/>
              <p:cNvSpPr/>
              <p:nvPr/>
            </p:nvSpPr>
            <p:spPr>
              <a:xfrm>
                <a:off x="4642788" y="3251526"/>
                <a:ext cx="72541" cy="200834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118" extrusionOk="0">
                    <a:moveTo>
                      <a:pt x="748" y="0"/>
                    </a:moveTo>
                    <a:cubicBezTo>
                      <a:pt x="732" y="0"/>
                      <a:pt x="717" y="0"/>
                      <a:pt x="717" y="16"/>
                    </a:cubicBezTo>
                    <a:lnTo>
                      <a:pt x="0" y="2086"/>
                    </a:lnTo>
                    <a:cubicBezTo>
                      <a:pt x="0" y="2102"/>
                      <a:pt x="0" y="2118"/>
                      <a:pt x="16" y="2118"/>
                    </a:cubicBezTo>
                    <a:cubicBezTo>
                      <a:pt x="32" y="2118"/>
                      <a:pt x="32" y="2118"/>
                      <a:pt x="48" y="2102"/>
                    </a:cubicBezTo>
                    <a:lnTo>
                      <a:pt x="764" y="32"/>
                    </a:lnTo>
                    <a:cubicBezTo>
                      <a:pt x="764" y="16"/>
                      <a:pt x="764" y="0"/>
                      <a:pt x="748" y="0"/>
                    </a:cubicBezTo>
                    <a:close/>
                  </a:path>
                </a:pathLst>
              </a:custGeom>
              <a:solidFill>
                <a:srgbClr val="3F3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1"/>
              <p:cNvSpPr/>
              <p:nvPr/>
            </p:nvSpPr>
            <p:spPr>
              <a:xfrm>
                <a:off x="4588452" y="3444691"/>
                <a:ext cx="57464" cy="39351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15" extrusionOk="0">
                    <a:moveTo>
                      <a:pt x="430" y="1"/>
                    </a:moveTo>
                    <a:cubicBezTo>
                      <a:pt x="319" y="1"/>
                      <a:pt x="223" y="49"/>
                      <a:pt x="143" y="128"/>
                    </a:cubicBezTo>
                    <a:cubicBezTo>
                      <a:pt x="80" y="208"/>
                      <a:pt x="32" y="303"/>
                      <a:pt x="0" y="399"/>
                    </a:cubicBezTo>
                    <a:cubicBezTo>
                      <a:pt x="0" y="415"/>
                      <a:pt x="16" y="415"/>
                      <a:pt x="32" y="415"/>
                    </a:cubicBezTo>
                    <a:lnTo>
                      <a:pt x="48" y="415"/>
                    </a:lnTo>
                    <a:cubicBezTo>
                      <a:pt x="64" y="319"/>
                      <a:pt x="112" y="224"/>
                      <a:pt x="175" y="160"/>
                    </a:cubicBezTo>
                    <a:cubicBezTo>
                      <a:pt x="239" y="81"/>
                      <a:pt x="335" y="49"/>
                      <a:pt x="430" y="49"/>
                    </a:cubicBezTo>
                    <a:cubicBezTo>
                      <a:pt x="478" y="49"/>
                      <a:pt x="526" y="65"/>
                      <a:pt x="573" y="96"/>
                    </a:cubicBezTo>
                    <a:cubicBezTo>
                      <a:pt x="589" y="96"/>
                      <a:pt x="589" y="81"/>
                      <a:pt x="605" y="81"/>
                    </a:cubicBezTo>
                    <a:cubicBezTo>
                      <a:pt x="605" y="65"/>
                      <a:pt x="605" y="49"/>
                      <a:pt x="589" y="49"/>
                    </a:cubicBezTo>
                    <a:cubicBezTo>
                      <a:pt x="541" y="33"/>
                      <a:pt x="494" y="17"/>
                      <a:pt x="430" y="1"/>
                    </a:cubicBezTo>
                    <a:close/>
                  </a:path>
                </a:pathLst>
              </a:custGeom>
              <a:solidFill>
                <a:srgbClr val="3F3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1"/>
              <p:cNvSpPr/>
              <p:nvPr/>
            </p:nvSpPr>
            <p:spPr>
              <a:xfrm>
                <a:off x="4632168" y="3443268"/>
                <a:ext cx="54430" cy="48359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10" extrusionOk="0">
                    <a:moveTo>
                      <a:pt x="335" y="0"/>
                    </a:moveTo>
                    <a:cubicBezTo>
                      <a:pt x="271" y="0"/>
                      <a:pt x="208" y="16"/>
                      <a:pt x="144" y="32"/>
                    </a:cubicBezTo>
                    <a:cubicBezTo>
                      <a:pt x="80" y="48"/>
                      <a:pt x="65" y="80"/>
                      <a:pt x="49" y="127"/>
                    </a:cubicBezTo>
                    <a:cubicBezTo>
                      <a:pt x="17" y="239"/>
                      <a:pt x="1" y="366"/>
                      <a:pt x="17" y="478"/>
                    </a:cubicBezTo>
                    <a:cubicBezTo>
                      <a:pt x="17" y="493"/>
                      <a:pt x="17" y="509"/>
                      <a:pt x="33" y="509"/>
                    </a:cubicBezTo>
                    <a:lnTo>
                      <a:pt x="49" y="509"/>
                    </a:lnTo>
                    <a:cubicBezTo>
                      <a:pt x="65" y="493"/>
                      <a:pt x="65" y="493"/>
                      <a:pt x="65" y="478"/>
                    </a:cubicBezTo>
                    <a:cubicBezTo>
                      <a:pt x="49" y="366"/>
                      <a:pt x="65" y="255"/>
                      <a:pt x="112" y="143"/>
                    </a:cubicBezTo>
                    <a:cubicBezTo>
                      <a:pt x="128" y="96"/>
                      <a:pt x="128" y="80"/>
                      <a:pt x="160" y="80"/>
                    </a:cubicBezTo>
                    <a:cubicBezTo>
                      <a:pt x="224" y="64"/>
                      <a:pt x="271" y="48"/>
                      <a:pt x="335" y="48"/>
                    </a:cubicBezTo>
                    <a:cubicBezTo>
                      <a:pt x="356" y="43"/>
                      <a:pt x="377" y="42"/>
                      <a:pt x="396" y="42"/>
                    </a:cubicBezTo>
                    <a:cubicBezTo>
                      <a:pt x="449" y="42"/>
                      <a:pt x="495" y="56"/>
                      <a:pt x="542" y="80"/>
                    </a:cubicBezTo>
                    <a:cubicBezTo>
                      <a:pt x="558" y="80"/>
                      <a:pt x="574" y="48"/>
                      <a:pt x="558" y="32"/>
                    </a:cubicBezTo>
                    <a:cubicBezTo>
                      <a:pt x="494" y="0"/>
                      <a:pt x="415" y="0"/>
                      <a:pt x="335" y="0"/>
                    </a:cubicBezTo>
                    <a:close/>
                  </a:path>
                </a:pathLst>
              </a:custGeom>
              <a:solidFill>
                <a:srgbClr val="3F3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61"/>
              <p:cNvSpPr/>
              <p:nvPr/>
            </p:nvSpPr>
            <p:spPr>
              <a:xfrm>
                <a:off x="4452563" y="3251905"/>
                <a:ext cx="135979" cy="20197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130" extrusionOk="0">
                    <a:moveTo>
                      <a:pt x="1411" y="0"/>
                    </a:moveTo>
                    <a:cubicBezTo>
                      <a:pt x="1405" y="0"/>
                      <a:pt x="1401" y="4"/>
                      <a:pt x="1401" y="12"/>
                    </a:cubicBezTo>
                    <a:lnTo>
                      <a:pt x="1" y="2098"/>
                    </a:lnTo>
                    <a:cubicBezTo>
                      <a:pt x="1" y="2098"/>
                      <a:pt x="1" y="2114"/>
                      <a:pt x="1" y="2129"/>
                    </a:cubicBezTo>
                    <a:lnTo>
                      <a:pt x="33" y="2129"/>
                    </a:lnTo>
                    <a:lnTo>
                      <a:pt x="1433" y="44"/>
                    </a:lnTo>
                    <a:cubicBezTo>
                      <a:pt x="1433" y="28"/>
                      <a:pt x="1433" y="12"/>
                      <a:pt x="1433" y="12"/>
                    </a:cubicBezTo>
                    <a:cubicBezTo>
                      <a:pt x="1425" y="4"/>
                      <a:pt x="1417" y="0"/>
                      <a:pt x="1411" y="0"/>
                    </a:cubicBezTo>
                    <a:close/>
                  </a:path>
                </a:pathLst>
              </a:custGeom>
              <a:solidFill>
                <a:srgbClr val="3F3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1"/>
              <p:cNvSpPr/>
              <p:nvPr/>
            </p:nvSpPr>
            <p:spPr>
              <a:xfrm>
                <a:off x="4398226" y="3447346"/>
                <a:ext cx="57464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83" extrusionOk="0">
                    <a:moveTo>
                      <a:pt x="524" y="1"/>
                    </a:moveTo>
                    <a:cubicBezTo>
                      <a:pt x="419" y="1"/>
                      <a:pt x="316" y="32"/>
                      <a:pt x="223" y="84"/>
                    </a:cubicBezTo>
                    <a:cubicBezTo>
                      <a:pt x="128" y="164"/>
                      <a:pt x="32" y="259"/>
                      <a:pt x="1" y="387"/>
                    </a:cubicBezTo>
                    <a:cubicBezTo>
                      <a:pt x="1" y="387"/>
                      <a:pt x="1" y="403"/>
                      <a:pt x="1" y="419"/>
                    </a:cubicBezTo>
                    <a:cubicBezTo>
                      <a:pt x="1" y="435"/>
                      <a:pt x="17" y="435"/>
                      <a:pt x="32" y="435"/>
                    </a:cubicBezTo>
                    <a:cubicBezTo>
                      <a:pt x="48" y="435"/>
                      <a:pt x="48" y="419"/>
                      <a:pt x="48" y="419"/>
                    </a:cubicBezTo>
                    <a:cubicBezTo>
                      <a:pt x="64" y="403"/>
                      <a:pt x="64" y="403"/>
                      <a:pt x="48" y="387"/>
                    </a:cubicBezTo>
                    <a:cubicBezTo>
                      <a:pt x="128" y="196"/>
                      <a:pt x="303" y="53"/>
                      <a:pt x="510" y="53"/>
                    </a:cubicBezTo>
                    <a:lnTo>
                      <a:pt x="494" y="68"/>
                    </a:lnTo>
                    <a:cubicBezTo>
                      <a:pt x="430" y="180"/>
                      <a:pt x="383" y="323"/>
                      <a:pt x="399" y="466"/>
                    </a:cubicBezTo>
                    <a:cubicBezTo>
                      <a:pt x="414" y="466"/>
                      <a:pt x="430" y="450"/>
                      <a:pt x="430" y="450"/>
                    </a:cubicBezTo>
                    <a:cubicBezTo>
                      <a:pt x="430" y="307"/>
                      <a:pt x="462" y="180"/>
                      <a:pt x="526" y="84"/>
                    </a:cubicBezTo>
                    <a:cubicBezTo>
                      <a:pt x="542" y="68"/>
                      <a:pt x="558" y="53"/>
                      <a:pt x="574" y="53"/>
                    </a:cubicBezTo>
                    <a:lnTo>
                      <a:pt x="590" y="53"/>
                    </a:lnTo>
                    <a:cubicBezTo>
                      <a:pt x="606" y="37"/>
                      <a:pt x="606" y="37"/>
                      <a:pt x="606" y="21"/>
                    </a:cubicBezTo>
                    <a:cubicBezTo>
                      <a:pt x="606" y="5"/>
                      <a:pt x="606" y="5"/>
                      <a:pt x="590" y="5"/>
                    </a:cubicBezTo>
                    <a:cubicBezTo>
                      <a:pt x="568" y="2"/>
                      <a:pt x="546" y="1"/>
                      <a:pt x="524" y="1"/>
                    </a:cubicBezTo>
                    <a:close/>
                    <a:moveTo>
                      <a:pt x="399" y="466"/>
                    </a:moveTo>
                    <a:cubicBezTo>
                      <a:pt x="383" y="466"/>
                      <a:pt x="399" y="482"/>
                      <a:pt x="414" y="482"/>
                    </a:cubicBezTo>
                    <a:lnTo>
                      <a:pt x="399" y="466"/>
                    </a:lnTo>
                    <a:close/>
                  </a:path>
                </a:pathLst>
              </a:custGeom>
              <a:solidFill>
                <a:srgbClr val="3F3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1"/>
              <p:cNvSpPr/>
              <p:nvPr/>
            </p:nvSpPr>
            <p:spPr>
              <a:xfrm>
                <a:off x="4451046" y="3446587"/>
                <a:ext cx="49973" cy="7301"/>
              </a:xfrm>
              <a:custGeom>
                <a:avLst/>
                <a:gdLst/>
                <a:ahLst/>
                <a:cxnLst/>
                <a:rect l="l" t="t" r="r" b="b"/>
                <a:pathLst>
                  <a:path w="527" h="77" extrusionOk="0">
                    <a:moveTo>
                      <a:pt x="255" y="1"/>
                    </a:moveTo>
                    <a:cubicBezTo>
                      <a:pt x="196" y="1"/>
                      <a:pt x="136" y="5"/>
                      <a:pt x="80" y="13"/>
                    </a:cubicBezTo>
                    <a:lnTo>
                      <a:pt x="17" y="13"/>
                    </a:lnTo>
                    <a:cubicBezTo>
                      <a:pt x="1" y="13"/>
                      <a:pt x="1" y="13"/>
                      <a:pt x="1" y="29"/>
                    </a:cubicBezTo>
                    <a:cubicBezTo>
                      <a:pt x="1" y="45"/>
                      <a:pt x="1" y="45"/>
                      <a:pt x="17" y="45"/>
                    </a:cubicBezTo>
                    <a:lnTo>
                      <a:pt x="431" y="45"/>
                    </a:lnTo>
                    <a:cubicBezTo>
                      <a:pt x="446" y="45"/>
                      <a:pt x="478" y="61"/>
                      <a:pt x="494" y="76"/>
                    </a:cubicBezTo>
                    <a:lnTo>
                      <a:pt x="510" y="76"/>
                    </a:lnTo>
                    <a:cubicBezTo>
                      <a:pt x="510" y="76"/>
                      <a:pt x="526" y="76"/>
                      <a:pt x="526" y="61"/>
                    </a:cubicBezTo>
                    <a:cubicBezTo>
                      <a:pt x="526" y="61"/>
                      <a:pt x="526" y="45"/>
                      <a:pt x="526" y="45"/>
                    </a:cubicBezTo>
                    <a:cubicBezTo>
                      <a:pt x="494" y="13"/>
                      <a:pt x="462" y="13"/>
                      <a:pt x="431" y="13"/>
                    </a:cubicBezTo>
                    <a:cubicBezTo>
                      <a:pt x="375" y="5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rgbClr val="3F3C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2" name="Google Shape;1532;p61"/>
          <p:cNvSpPr/>
          <p:nvPr/>
        </p:nvSpPr>
        <p:spPr>
          <a:xfrm flipH="1">
            <a:off x="2021163" y="4278864"/>
            <a:ext cx="115873" cy="115875"/>
          </a:xfrm>
          <a:custGeom>
            <a:avLst/>
            <a:gdLst/>
            <a:ahLst/>
            <a:cxnLst/>
            <a:rect l="l" t="t" r="r" b="b"/>
            <a:pathLst>
              <a:path w="1068" h="1068" fill="none" extrusionOk="0">
                <a:moveTo>
                  <a:pt x="1067" y="462"/>
                </a:moveTo>
                <a:cubicBezTo>
                  <a:pt x="1067" y="860"/>
                  <a:pt x="574" y="1067"/>
                  <a:pt x="287" y="781"/>
                </a:cubicBezTo>
                <a:cubicBezTo>
                  <a:pt x="1" y="494"/>
                  <a:pt x="208" y="1"/>
                  <a:pt x="606" y="1"/>
                </a:cubicBezTo>
                <a:cubicBezTo>
                  <a:pt x="860" y="1"/>
                  <a:pt x="1067" y="208"/>
                  <a:pt x="1067" y="462"/>
                </a:cubicBezTo>
                <a:close/>
              </a:path>
            </a:pathLst>
          </a:custGeom>
          <a:noFill/>
          <a:ln w="1200" cap="flat" cmpd="sng">
            <a:solidFill>
              <a:srgbClr val="262065"/>
            </a:solidFill>
            <a:prstDash val="solid"/>
            <a:miter lim="1591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746253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Diseases by Slidesgo">
  <a:themeElements>
    <a:clrScheme name="Simple Light">
      <a:dk1>
        <a:srgbClr val="F78E6B"/>
      </a:dk1>
      <a:lt1>
        <a:srgbClr val="FFFFFF"/>
      </a:lt1>
      <a:dk2>
        <a:srgbClr val="FFE1ED"/>
      </a:dk2>
      <a:lt2>
        <a:srgbClr val="262065"/>
      </a:lt2>
      <a:accent1>
        <a:srgbClr val="F15A24"/>
      </a:accent1>
      <a:accent2>
        <a:srgbClr val="FFBC5E"/>
      </a:accent2>
      <a:accent3>
        <a:srgbClr val="F7931E"/>
      </a:accent3>
      <a:accent4>
        <a:srgbClr val="FFCCC9"/>
      </a:accent4>
      <a:accent5>
        <a:srgbClr val="F78E6B"/>
      </a:accent5>
      <a:accent6>
        <a:srgbClr val="7D5FEB"/>
      </a:accent6>
      <a:hlink>
        <a:srgbClr val="203C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654</Words>
  <Application>Microsoft Office PowerPoint</Application>
  <PresentationFormat>On-screen Show (16:9)</PresentationFormat>
  <Paragraphs>145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Roboto</vt:lpstr>
      <vt:lpstr>Lato</vt:lpstr>
      <vt:lpstr>Barlow Semi Condensed Black</vt:lpstr>
      <vt:lpstr>Montserrat</vt:lpstr>
      <vt:lpstr>Questrial</vt:lpstr>
      <vt:lpstr>Fira Sans Condensed Medium</vt:lpstr>
      <vt:lpstr>Calibri</vt:lpstr>
      <vt:lpstr>Barlow Semi Condensed</vt:lpstr>
      <vt:lpstr>Staatliches</vt:lpstr>
      <vt:lpstr>Bebas Neue</vt:lpstr>
      <vt:lpstr>Animal Diseases by Slidesgo</vt:lpstr>
      <vt:lpstr>Power Puff Pets</vt:lpstr>
      <vt:lpstr>PowerPoint Presentation</vt:lpstr>
      <vt:lpstr>Key Performance Indicators </vt:lpstr>
      <vt:lpstr>Raising  Awareness</vt:lpstr>
      <vt:lpstr>Business Objective</vt:lpstr>
      <vt:lpstr>Benchmark</vt:lpstr>
      <vt:lpstr>Dashboard</vt:lpstr>
      <vt:lpstr>End Target</vt:lpstr>
      <vt:lpstr>Strategy to Meet Benchmark</vt:lpstr>
      <vt:lpstr>Highest Quality </vt:lpstr>
      <vt:lpstr>Services:  </vt:lpstr>
      <vt:lpstr>Benchmark:  </vt:lpstr>
      <vt:lpstr>Dashboard</vt:lpstr>
      <vt:lpstr>End Target</vt:lpstr>
      <vt:lpstr>Strategy to Meet Benchmark​​</vt:lpstr>
      <vt:lpstr>BUSINESS GROWTH</vt:lpstr>
      <vt:lpstr>GOAL</vt:lpstr>
      <vt:lpstr>BENCHMARK AND WHY</vt:lpstr>
      <vt:lpstr>Dashboard</vt:lpstr>
      <vt:lpstr>END GOAL</vt:lpstr>
      <vt:lpstr>STARTAGY TO MEET BENCHMARK</vt:lpstr>
      <vt:lpstr>Be the number 1 choice </vt:lpstr>
      <vt:lpstr>Business Objective​</vt:lpstr>
      <vt:lpstr>Benchmark</vt:lpstr>
      <vt:lpstr>Dashboard</vt:lpstr>
      <vt:lpstr>End Target​</vt:lpstr>
      <vt:lpstr>Strategy to Meet Benchmark​</vt:lpstr>
      <vt:lpstr>Dashboard</vt:lpstr>
      <vt:lpstr>OUR TEAM</vt:lpstr>
      <vt:lpstr>THANKS!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DISEASES</dc:title>
  <cp:lastModifiedBy>Wejdan Alahmadi</cp:lastModifiedBy>
  <cp:revision>14</cp:revision>
  <dcterms:modified xsi:type="dcterms:W3CDTF">2021-04-18T07:59:20Z</dcterms:modified>
</cp:coreProperties>
</file>